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notesMasterIdLst>
    <p:notesMasterId r:id="rId24"/>
  </p:notesMasterIdLst>
  <p:handoutMasterIdLst>
    <p:handoutMasterId r:id="rId25"/>
  </p:handoutMasterIdLst>
  <p:sldIdLst>
    <p:sldId id="546" r:id="rId4"/>
    <p:sldId id="566" r:id="rId5"/>
    <p:sldId id="580" r:id="rId6"/>
    <p:sldId id="581" r:id="rId7"/>
    <p:sldId id="568" r:id="rId8"/>
    <p:sldId id="593" r:id="rId9"/>
    <p:sldId id="569" r:id="rId10"/>
    <p:sldId id="570" r:id="rId11"/>
    <p:sldId id="571" r:id="rId12"/>
    <p:sldId id="572" r:id="rId13"/>
    <p:sldId id="573" r:id="rId14"/>
    <p:sldId id="582" r:id="rId15"/>
    <p:sldId id="574" r:id="rId16"/>
    <p:sldId id="575" r:id="rId17"/>
    <p:sldId id="576" r:id="rId18"/>
    <p:sldId id="577" r:id="rId19"/>
    <p:sldId id="584" r:id="rId20"/>
    <p:sldId id="578" r:id="rId21"/>
    <p:sldId id="579" r:id="rId22"/>
    <p:sldId id="327" r:id="rId23"/>
  </p:sldIdLst>
  <p:sldSz cx="9144000" cy="6858000" type="screen4x3"/>
  <p:notesSz cx="6815138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D3B15-D60F-4A94-A3AB-EEE84D90DE99}" v="333" dt="2024-11-30T23:31:19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9" autoAdjust="0"/>
  </p:normalViewPr>
  <p:slideViewPr>
    <p:cSldViewPr>
      <p:cViewPr varScale="1">
        <p:scale>
          <a:sx n="60" d="100"/>
          <a:sy n="60" d="100"/>
        </p:scale>
        <p:origin x="1460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63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6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0D2D3B15-D60F-4A94-A3AB-EEE84D90DE99}"/>
    <pc:docChg chg="undo custSel addSld delSld modSld">
      <pc:chgData name="Kafentzis Georgios" userId="0fad1e94-8729-4dd9-a94a-3efaf92f008a" providerId="ADAL" clId="{0D2D3B15-D60F-4A94-A3AB-EEE84D90DE99}" dt="2024-11-30T23:31:19.793" v="484"/>
      <pc:docMkLst>
        <pc:docMk/>
      </pc:docMkLst>
      <pc:sldChg chg="modSp mod">
        <pc:chgData name="Kafentzis Georgios" userId="0fad1e94-8729-4dd9-a94a-3efaf92f008a" providerId="ADAL" clId="{0D2D3B15-D60F-4A94-A3AB-EEE84D90DE99}" dt="2024-11-30T22:43:22.816" v="26" actId="2711"/>
        <pc:sldMkLst>
          <pc:docMk/>
          <pc:sldMk cId="313549102" sldId="414"/>
        </pc:sldMkLst>
        <pc:spChg chg="mod">
          <ac:chgData name="Kafentzis Georgios" userId="0fad1e94-8729-4dd9-a94a-3efaf92f008a" providerId="ADAL" clId="{0D2D3B15-D60F-4A94-A3AB-EEE84D90DE99}" dt="2024-11-30T22:43:17.697" v="25" actId="2711"/>
          <ac:spMkLst>
            <pc:docMk/>
            <pc:sldMk cId="313549102" sldId="414"/>
            <ac:spMk id="2" creationId="{00000000-0000-0000-0000-000000000000}"/>
          </ac:spMkLst>
        </pc:spChg>
        <pc:spChg chg="mod">
          <ac:chgData name="Kafentzis Georgios" userId="0fad1e94-8729-4dd9-a94a-3efaf92f008a" providerId="ADAL" clId="{0D2D3B15-D60F-4A94-A3AB-EEE84D90DE99}" dt="2024-11-30T22:43:22.816" v="26" actId="2711"/>
          <ac:spMkLst>
            <pc:docMk/>
            <pc:sldMk cId="313549102" sldId="414"/>
            <ac:spMk id="3" creationId="{00000000-0000-0000-0000-000000000000}"/>
          </ac:spMkLst>
        </pc:spChg>
      </pc:sldChg>
      <pc:sldChg chg="del">
        <pc:chgData name="Kafentzis Georgios" userId="0fad1e94-8729-4dd9-a94a-3efaf92f008a" providerId="ADAL" clId="{0D2D3B15-D60F-4A94-A3AB-EEE84D90DE99}" dt="2024-11-30T22:43:28.584" v="28" actId="47"/>
        <pc:sldMkLst>
          <pc:docMk/>
          <pc:sldMk cId="3926966569" sldId="415"/>
        </pc:sldMkLst>
      </pc:sldChg>
      <pc:sldChg chg="modSp mod modAnim">
        <pc:chgData name="Kafentzis Georgios" userId="0fad1e94-8729-4dd9-a94a-3efaf92f008a" providerId="ADAL" clId="{0D2D3B15-D60F-4A94-A3AB-EEE84D90DE99}" dt="2024-11-30T23:31:09.691" v="483"/>
        <pc:sldMkLst>
          <pc:docMk/>
          <pc:sldMk cId="1536944566" sldId="416"/>
        </pc:sldMkLst>
        <pc:spChg chg="mod">
          <ac:chgData name="Kafentzis Georgios" userId="0fad1e94-8729-4dd9-a94a-3efaf92f008a" providerId="ADAL" clId="{0D2D3B15-D60F-4A94-A3AB-EEE84D90DE99}" dt="2024-11-30T22:43:59.437" v="31" actId="2711"/>
          <ac:spMkLst>
            <pc:docMk/>
            <pc:sldMk cId="1536944566" sldId="416"/>
            <ac:spMk id="2" creationId="{00000000-0000-0000-0000-000000000000}"/>
          </ac:spMkLst>
        </pc:spChg>
      </pc:sldChg>
      <pc:sldChg chg="modAnim">
        <pc:chgData name="Kafentzis Georgios" userId="0fad1e94-8729-4dd9-a94a-3efaf92f008a" providerId="ADAL" clId="{0D2D3B15-D60F-4A94-A3AB-EEE84D90DE99}" dt="2024-11-30T23:31:19.793" v="484"/>
        <pc:sldMkLst>
          <pc:docMk/>
          <pc:sldMk cId="1324652201" sldId="417"/>
        </pc:sldMkLst>
      </pc:sldChg>
      <pc:sldChg chg="addSp delSp modSp mod modAnim">
        <pc:chgData name="Kafentzis Georgios" userId="0fad1e94-8729-4dd9-a94a-3efaf92f008a" providerId="ADAL" clId="{0D2D3B15-D60F-4A94-A3AB-EEE84D90DE99}" dt="2024-11-30T22:47:09.272" v="105" actId="478"/>
        <pc:sldMkLst>
          <pc:docMk/>
          <pc:sldMk cId="4071241131" sldId="419"/>
        </pc:sldMkLst>
        <pc:spChg chg="add mod">
          <ac:chgData name="Kafentzis Georgios" userId="0fad1e94-8729-4dd9-a94a-3efaf92f008a" providerId="ADAL" clId="{0D2D3B15-D60F-4A94-A3AB-EEE84D90DE99}" dt="2024-11-30T22:45:27.770" v="41" actId="1038"/>
          <ac:spMkLst>
            <pc:docMk/>
            <pc:sldMk cId="4071241131" sldId="419"/>
            <ac:spMk id="7" creationId="{C388F75D-C5B1-93B2-015A-342A0E03572D}"/>
          </ac:spMkLst>
        </pc:spChg>
        <pc:spChg chg="add del mod">
          <ac:chgData name="Kafentzis Georgios" userId="0fad1e94-8729-4dd9-a94a-3efaf92f008a" providerId="ADAL" clId="{0D2D3B15-D60F-4A94-A3AB-EEE84D90DE99}" dt="2024-11-30T22:47:09.272" v="105" actId="478"/>
          <ac:spMkLst>
            <pc:docMk/>
            <pc:sldMk cId="4071241131" sldId="419"/>
            <ac:spMk id="16" creationId="{F86B8EDA-2244-8FE2-0D97-E54ECD992E69}"/>
          </ac:spMkLst>
        </pc:spChg>
        <pc:cxnChg chg="add del mod">
          <ac:chgData name="Kafentzis Georgios" userId="0fad1e94-8729-4dd9-a94a-3efaf92f008a" providerId="ADAL" clId="{0D2D3B15-D60F-4A94-A3AB-EEE84D90DE99}" dt="2024-11-30T22:47:05.859" v="104" actId="478"/>
          <ac:cxnSpMkLst>
            <pc:docMk/>
            <pc:sldMk cId="4071241131" sldId="419"/>
            <ac:cxnSpMk id="9" creationId="{81C46799-8237-EBFC-9E91-E67864E52A33}"/>
          </ac:cxnSpMkLst>
        </pc:cxnChg>
      </pc:sldChg>
      <pc:sldChg chg="modSp">
        <pc:chgData name="Kafentzis Georgios" userId="0fad1e94-8729-4dd9-a94a-3efaf92f008a" providerId="ADAL" clId="{0D2D3B15-D60F-4A94-A3AB-EEE84D90DE99}" dt="2024-11-30T22:47:14.736" v="106" actId="207"/>
        <pc:sldMkLst>
          <pc:docMk/>
          <pc:sldMk cId="3006704892" sldId="420"/>
        </pc:sldMkLst>
        <pc:spChg chg="mod">
          <ac:chgData name="Kafentzis Georgios" userId="0fad1e94-8729-4dd9-a94a-3efaf92f008a" providerId="ADAL" clId="{0D2D3B15-D60F-4A94-A3AB-EEE84D90DE99}" dt="2024-11-30T22:47:14.736" v="106" actId="207"/>
          <ac:spMkLst>
            <pc:docMk/>
            <pc:sldMk cId="3006704892" sldId="420"/>
            <ac:spMk id="3" creationId="{00000000-0000-0000-0000-000000000000}"/>
          </ac:spMkLst>
        </pc:spChg>
      </pc:sldChg>
      <pc:sldChg chg="addSp modSp mod modAnim">
        <pc:chgData name="Kafentzis Georgios" userId="0fad1e94-8729-4dd9-a94a-3efaf92f008a" providerId="ADAL" clId="{0D2D3B15-D60F-4A94-A3AB-EEE84D90DE99}" dt="2024-11-30T22:51:53.368" v="187" actId="14100"/>
        <pc:sldMkLst>
          <pc:docMk/>
          <pc:sldMk cId="4170138117" sldId="474"/>
        </pc:sldMkLst>
        <pc:spChg chg="add mod">
          <ac:chgData name="Kafentzis Georgios" userId="0fad1e94-8729-4dd9-a94a-3efaf92f008a" providerId="ADAL" clId="{0D2D3B15-D60F-4A94-A3AB-EEE84D90DE99}" dt="2024-11-30T22:51:53.368" v="187" actId="14100"/>
          <ac:spMkLst>
            <pc:docMk/>
            <pc:sldMk cId="4170138117" sldId="474"/>
            <ac:spMk id="5" creationId="{8C9855E2-946A-18BB-91FA-8BF2C67F344F}"/>
          </ac:spMkLst>
        </pc:spChg>
        <pc:spChg chg="add mod">
          <ac:chgData name="Kafentzis Georgios" userId="0fad1e94-8729-4dd9-a94a-3efaf92f008a" providerId="ADAL" clId="{0D2D3B15-D60F-4A94-A3AB-EEE84D90DE99}" dt="2024-11-30T22:51:31.326" v="182" actId="14100"/>
          <ac:spMkLst>
            <pc:docMk/>
            <pc:sldMk cId="4170138117" sldId="474"/>
            <ac:spMk id="6" creationId="{16D8AA12-245A-5B13-4FBE-D464B85C5188}"/>
          </ac:spMkLst>
        </pc:spChg>
      </pc:sldChg>
      <pc:sldChg chg="addSp delSp modSp mod">
        <pc:chgData name="Kafentzis Georgios" userId="0fad1e94-8729-4dd9-a94a-3efaf92f008a" providerId="ADAL" clId="{0D2D3B15-D60F-4A94-A3AB-EEE84D90DE99}" dt="2024-11-30T23:02:43.419" v="362" actId="14100"/>
        <pc:sldMkLst>
          <pc:docMk/>
          <pc:sldMk cId="3224850059" sldId="475"/>
        </pc:sldMkLst>
        <pc:spChg chg="add del mod">
          <ac:chgData name="Kafentzis Georgios" userId="0fad1e94-8729-4dd9-a94a-3efaf92f008a" providerId="ADAL" clId="{0D2D3B15-D60F-4A94-A3AB-EEE84D90DE99}" dt="2024-11-30T23:01:59.499" v="350" actId="478"/>
          <ac:spMkLst>
            <pc:docMk/>
            <pc:sldMk cId="3224850059" sldId="475"/>
            <ac:spMk id="7" creationId="{AB251E2F-8229-5566-378D-F40DE2EFAB19}"/>
          </ac:spMkLst>
        </pc:spChg>
        <pc:spChg chg="add mod">
          <ac:chgData name="Kafentzis Georgios" userId="0fad1e94-8729-4dd9-a94a-3efaf92f008a" providerId="ADAL" clId="{0D2D3B15-D60F-4A94-A3AB-EEE84D90DE99}" dt="2024-11-30T23:02:43.419" v="362" actId="14100"/>
          <ac:spMkLst>
            <pc:docMk/>
            <pc:sldMk cId="3224850059" sldId="475"/>
            <ac:spMk id="8" creationId="{30E395C0-A875-5792-0A6A-996D461476FA}"/>
          </ac:spMkLst>
        </pc:spChg>
      </pc:sldChg>
      <pc:sldChg chg="delSp modSp mod delAnim modAnim">
        <pc:chgData name="Kafentzis Georgios" userId="0fad1e94-8729-4dd9-a94a-3efaf92f008a" providerId="ADAL" clId="{0D2D3B15-D60F-4A94-A3AB-EEE84D90DE99}" dt="2024-11-30T23:14:25.306" v="443"/>
        <pc:sldMkLst>
          <pc:docMk/>
          <pc:sldMk cId="109826097" sldId="487"/>
        </pc:sldMkLst>
        <pc:spChg chg="mod">
          <ac:chgData name="Kafentzis Georgios" userId="0fad1e94-8729-4dd9-a94a-3efaf92f008a" providerId="ADAL" clId="{0D2D3B15-D60F-4A94-A3AB-EEE84D90DE99}" dt="2024-11-30T23:13:51.566" v="436" actId="20577"/>
          <ac:spMkLst>
            <pc:docMk/>
            <pc:sldMk cId="109826097" sldId="487"/>
            <ac:spMk id="3" creationId="{00000000-0000-0000-0000-000000000000}"/>
          </ac:spMkLst>
        </pc:spChg>
        <pc:spChg chg="del">
          <ac:chgData name="Kafentzis Georgios" userId="0fad1e94-8729-4dd9-a94a-3efaf92f008a" providerId="ADAL" clId="{0D2D3B15-D60F-4A94-A3AB-EEE84D90DE99}" dt="2024-11-30T23:09:58.452" v="370" actId="478"/>
          <ac:spMkLst>
            <pc:docMk/>
            <pc:sldMk cId="109826097" sldId="487"/>
            <ac:spMk id="82" creationId="{465485E6-8C71-FF68-ADF6-D1014303D94D}"/>
          </ac:spMkLst>
        </pc:spChg>
        <pc:grpChg chg="del">
          <ac:chgData name="Kafentzis Georgios" userId="0fad1e94-8729-4dd9-a94a-3efaf92f008a" providerId="ADAL" clId="{0D2D3B15-D60F-4A94-A3AB-EEE84D90DE99}" dt="2024-11-30T23:09:23.369" v="366" actId="478"/>
          <ac:grpSpMkLst>
            <pc:docMk/>
            <pc:sldMk cId="109826097" sldId="487"/>
            <ac:grpSpMk id="32" creationId="{8ED28621-E050-227B-D5E0-E5A3E8C3E8C5}"/>
          </ac:grpSpMkLst>
        </pc:grpChg>
        <pc:grpChg chg="del">
          <ac:chgData name="Kafentzis Georgios" userId="0fad1e94-8729-4dd9-a94a-3efaf92f008a" providerId="ADAL" clId="{0D2D3B15-D60F-4A94-A3AB-EEE84D90DE99}" dt="2024-11-30T23:09:22.023" v="365" actId="478"/>
          <ac:grpSpMkLst>
            <pc:docMk/>
            <pc:sldMk cId="109826097" sldId="487"/>
            <ac:grpSpMk id="80" creationId="{69790DFD-5B3A-7F1F-4324-AFFA1AAAF4B5}"/>
          </ac:grpSpMkLst>
        </pc:grpChg>
        <pc:inkChg chg="del">
          <ac:chgData name="Kafentzis Georgios" userId="0fad1e94-8729-4dd9-a94a-3efaf92f008a" providerId="ADAL" clId="{0D2D3B15-D60F-4A94-A3AB-EEE84D90DE99}" dt="2024-11-30T23:09:24.983" v="367" actId="478"/>
          <ac:inkMkLst>
            <pc:docMk/>
            <pc:sldMk cId="109826097" sldId="487"/>
            <ac:inkMk id="6" creationId="{00000000-0000-0000-0000-000000000000}"/>
          </ac:inkMkLst>
        </pc:inkChg>
      </pc:sldChg>
      <pc:sldChg chg="modSp modAnim">
        <pc:chgData name="Kafentzis Georgios" userId="0fad1e94-8729-4dd9-a94a-3efaf92f008a" providerId="ADAL" clId="{0D2D3B15-D60F-4A94-A3AB-EEE84D90DE99}" dt="2024-11-30T22:52:55.120" v="195"/>
        <pc:sldMkLst>
          <pc:docMk/>
          <pc:sldMk cId="347926742" sldId="518"/>
        </pc:sldMkLst>
        <pc:spChg chg="mod">
          <ac:chgData name="Kafentzis Georgios" userId="0fad1e94-8729-4dd9-a94a-3efaf92f008a" providerId="ADAL" clId="{0D2D3B15-D60F-4A94-A3AB-EEE84D90DE99}" dt="2024-11-30T22:52:40.565" v="192" actId="114"/>
          <ac:spMkLst>
            <pc:docMk/>
            <pc:sldMk cId="347926742" sldId="518"/>
            <ac:spMk id="3" creationId="{00000000-0000-0000-0000-000000000000}"/>
          </ac:spMkLst>
        </pc:spChg>
      </pc:sldChg>
      <pc:sldChg chg="delSp mod delAnim">
        <pc:chgData name="Kafentzis Georgios" userId="0fad1e94-8729-4dd9-a94a-3efaf92f008a" providerId="ADAL" clId="{0D2D3B15-D60F-4A94-A3AB-EEE84D90DE99}" dt="2024-11-30T21:59:46.071" v="1" actId="478"/>
        <pc:sldMkLst>
          <pc:docMk/>
          <pc:sldMk cId="3252104494" sldId="568"/>
        </pc:sldMkLst>
        <pc:picChg chg="del">
          <ac:chgData name="Kafentzis Georgios" userId="0fad1e94-8729-4dd9-a94a-3efaf92f008a" providerId="ADAL" clId="{0D2D3B15-D60F-4A94-A3AB-EEE84D90DE99}" dt="2024-11-30T21:59:46.071" v="1" actId="478"/>
          <ac:picMkLst>
            <pc:docMk/>
            <pc:sldMk cId="3252104494" sldId="568"/>
            <ac:picMk id="6" creationId="{28CF35D0-14B1-5745-43F9-3D16A39AE871}"/>
          </ac:picMkLst>
        </pc:picChg>
      </pc:sldChg>
      <pc:sldChg chg="modSp mod">
        <pc:chgData name="Kafentzis Georgios" userId="0fad1e94-8729-4dd9-a94a-3efaf92f008a" providerId="ADAL" clId="{0D2D3B15-D60F-4A94-A3AB-EEE84D90DE99}" dt="2024-11-30T23:28:52.339" v="482" actId="1076"/>
        <pc:sldMkLst>
          <pc:docMk/>
          <pc:sldMk cId="1016548414" sldId="577"/>
        </pc:sldMkLst>
        <pc:spChg chg="mod">
          <ac:chgData name="Kafentzis Georgios" userId="0fad1e94-8729-4dd9-a94a-3efaf92f008a" providerId="ADAL" clId="{0D2D3B15-D60F-4A94-A3AB-EEE84D90DE99}" dt="2024-11-30T23:28:52.339" v="482" actId="1076"/>
          <ac:spMkLst>
            <pc:docMk/>
            <pc:sldMk cId="1016548414" sldId="577"/>
            <ac:spMk id="4" creationId="{00000000-0000-0000-0000-000000000000}"/>
          </ac:spMkLst>
        </pc:spChg>
      </pc:sldChg>
      <pc:sldChg chg="delSp modSp mod">
        <pc:chgData name="Kafentzis Georgios" userId="0fad1e94-8729-4dd9-a94a-3efaf92f008a" providerId="ADAL" clId="{0D2D3B15-D60F-4A94-A3AB-EEE84D90DE99}" dt="2024-11-30T22:42:50.269" v="24" actId="1076"/>
        <pc:sldMkLst>
          <pc:docMk/>
          <pc:sldMk cId="969593037" sldId="579"/>
        </pc:sldMkLst>
        <pc:spChg chg="mod">
          <ac:chgData name="Kafentzis Georgios" userId="0fad1e94-8729-4dd9-a94a-3efaf92f008a" providerId="ADAL" clId="{0D2D3B15-D60F-4A94-A3AB-EEE84D90DE99}" dt="2024-11-30T22:42:40.492" v="23" actId="20577"/>
          <ac:spMkLst>
            <pc:docMk/>
            <pc:sldMk cId="969593037" sldId="579"/>
            <ac:spMk id="3" creationId="{00000000-0000-0000-0000-000000000000}"/>
          </ac:spMkLst>
        </pc:spChg>
        <pc:spChg chg="mod">
          <ac:chgData name="Kafentzis Georgios" userId="0fad1e94-8729-4dd9-a94a-3efaf92f008a" providerId="ADAL" clId="{0D2D3B15-D60F-4A94-A3AB-EEE84D90DE99}" dt="2024-11-30T22:42:50.269" v="24" actId="1076"/>
          <ac:spMkLst>
            <pc:docMk/>
            <pc:sldMk cId="969593037" sldId="579"/>
            <ac:spMk id="9" creationId="{00000000-0000-0000-0000-000000000000}"/>
          </ac:spMkLst>
        </pc:spChg>
        <pc:spChg chg="mod">
          <ac:chgData name="Kafentzis Georgios" userId="0fad1e94-8729-4dd9-a94a-3efaf92f008a" providerId="ADAL" clId="{0D2D3B15-D60F-4A94-A3AB-EEE84D90DE99}" dt="2024-11-30T22:42:50.269" v="24" actId="1076"/>
          <ac:spMkLst>
            <pc:docMk/>
            <pc:sldMk cId="969593037" sldId="579"/>
            <ac:spMk id="11" creationId="{00000000-0000-0000-0000-000000000000}"/>
          </ac:spMkLst>
        </pc:spChg>
        <pc:spChg chg="mod">
          <ac:chgData name="Kafentzis Georgios" userId="0fad1e94-8729-4dd9-a94a-3efaf92f008a" providerId="ADAL" clId="{0D2D3B15-D60F-4A94-A3AB-EEE84D90DE99}" dt="2024-11-30T22:42:50.269" v="24" actId="1076"/>
          <ac:spMkLst>
            <pc:docMk/>
            <pc:sldMk cId="969593037" sldId="579"/>
            <ac:spMk id="33" creationId="{00000000-0000-0000-0000-000000000000}"/>
          </ac:spMkLst>
        </pc:spChg>
        <pc:spChg chg="mod">
          <ac:chgData name="Kafentzis Georgios" userId="0fad1e94-8729-4dd9-a94a-3efaf92f008a" providerId="ADAL" clId="{0D2D3B15-D60F-4A94-A3AB-EEE84D90DE99}" dt="2024-11-30T22:42:50.269" v="24" actId="1076"/>
          <ac:spMkLst>
            <pc:docMk/>
            <pc:sldMk cId="969593037" sldId="579"/>
            <ac:spMk id="35" creationId="{00000000-0000-0000-0000-000000000000}"/>
          </ac:spMkLst>
        </pc:spChg>
        <pc:spChg chg="mod">
          <ac:chgData name="Kafentzis Georgios" userId="0fad1e94-8729-4dd9-a94a-3efaf92f008a" providerId="ADAL" clId="{0D2D3B15-D60F-4A94-A3AB-EEE84D90DE99}" dt="2024-11-30T22:42:50.269" v="24" actId="1076"/>
          <ac:spMkLst>
            <pc:docMk/>
            <pc:sldMk cId="969593037" sldId="579"/>
            <ac:spMk id="36" creationId="{00000000-0000-0000-0000-000000000000}"/>
          </ac:spMkLst>
        </pc:spChg>
        <pc:picChg chg="mod">
          <ac:chgData name="Kafentzis Georgios" userId="0fad1e94-8729-4dd9-a94a-3efaf92f008a" providerId="ADAL" clId="{0D2D3B15-D60F-4A94-A3AB-EEE84D90DE99}" dt="2024-11-30T22:42:50.269" v="24" actId="1076"/>
          <ac:picMkLst>
            <pc:docMk/>
            <pc:sldMk cId="969593037" sldId="579"/>
            <ac:picMk id="10" creationId="{00000000-0000-0000-0000-000000000000}"/>
          </ac:picMkLst>
        </pc:picChg>
        <pc:picChg chg="mod">
          <ac:chgData name="Kafentzis Georgios" userId="0fad1e94-8729-4dd9-a94a-3efaf92f008a" providerId="ADAL" clId="{0D2D3B15-D60F-4A94-A3AB-EEE84D90DE99}" dt="2024-11-30T22:42:50.269" v="24" actId="1076"/>
          <ac:picMkLst>
            <pc:docMk/>
            <pc:sldMk cId="969593037" sldId="579"/>
            <ac:picMk id="1026" creationId="{00000000-0000-0000-0000-000000000000}"/>
          </ac:picMkLst>
        </pc:picChg>
        <pc:inkChg chg="del">
          <ac:chgData name="Kafentzis Georgios" userId="0fad1e94-8729-4dd9-a94a-3efaf92f008a" providerId="ADAL" clId="{0D2D3B15-D60F-4A94-A3AB-EEE84D90DE99}" dt="2024-11-30T22:42:37.560" v="22" actId="478"/>
          <ac:inkMkLst>
            <pc:docMk/>
            <pc:sldMk cId="969593037" sldId="579"/>
            <ac:inkMk id="5" creationId="{00000000-0000-0000-0000-000000000000}"/>
          </ac:inkMkLst>
        </pc:inkChg>
        <pc:inkChg chg="mod">
          <ac:chgData name="Kafentzis Georgios" userId="0fad1e94-8729-4dd9-a94a-3efaf92f008a" providerId="ADAL" clId="{0D2D3B15-D60F-4A94-A3AB-EEE84D90DE99}" dt="2024-11-30T22:42:50.269" v="24" actId="1076"/>
          <ac:inkMkLst>
            <pc:docMk/>
            <pc:sldMk cId="969593037" sldId="579"/>
            <ac:inkMk id="6" creationId="{00000000-0000-0000-0000-000000000000}"/>
          </ac:inkMkLst>
        </pc:ink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7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15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17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18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19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20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21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22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23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24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25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26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27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28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29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30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31" creationId="{00000000-0000-0000-0000-000000000000}"/>
          </ac:cxnSpMkLst>
        </pc:cxnChg>
        <pc:cxnChg chg="mod">
          <ac:chgData name="Kafentzis Georgios" userId="0fad1e94-8729-4dd9-a94a-3efaf92f008a" providerId="ADAL" clId="{0D2D3B15-D60F-4A94-A3AB-EEE84D90DE99}" dt="2024-11-30T22:42:50.269" v="24" actId="1076"/>
          <ac:cxnSpMkLst>
            <pc:docMk/>
            <pc:sldMk cId="969593037" sldId="579"/>
            <ac:cxnSpMk id="32" creationId="{00000000-0000-0000-0000-000000000000}"/>
          </ac:cxnSpMkLst>
        </pc:cxnChg>
      </pc:sldChg>
      <pc:sldChg chg="modSp mod modAnim">
        <pc:chgData name="Kafentzis Georgios" userId="0fad1e94-8729-4dd9-a94a-3efaf92f008a" providerId="ADAL" clId="{0D2D3B15-D60F-4A94-A3AB-EEE84D90DE99}" dt="2024-11-30T22:48:47.380" v="118"/>
        <pc:sldMkLst>
          <pc:docMk/>
          <pc:sldMk cId="103790610" sldId="586"/>
        </pc:sldMkLst>
        <pc:spChg chg="mod">
          <ac:chgData name="Kafentzis Georgios" userId="0fad1e94-8729-4dd9-a94a-3efaf92f008a" providerId="ADAL" clId="{0D2D3B15-D60F-4A94-A3AB-EEE84D90DE99}" dt="2024-11-30T22:48:14.372" v="111" actId="1076"/>
          <ac:spMkLst>
            <pc:docMk/>
            <pc:sldMk cId="103790610" sldId="586"/>
            <ac:spMk id="6" creationId="{00000000-0000-0000-0000-000000000000}"/>
          </ac:spMkLst>
        </pc:spChg>
      </pc:sldChg>
      <pc:sldChg chg="del">
        <pc:chgData name="Kafentzis Georgios" userId="0fad1e94-8729-4dd9-a94a-3efaf92f008a" providerId="ADAL" clId="{0D2D3B15-D60F-4A94-A3AB-EEE84D90DE99}" dt="2024-11-30T23:19:52.358" v="447" actId="47"/>
        <pc:sldMkLst>
          <pc:docMk/>
          <pc:sldMk cId="4153005507" sldId="587"/>
        </pc:sldMkLst>
      </pc:sldChg>
      <pc:sldChg chg="del">
        <pc:chgData name="Kafentzis Georgios" userId="0fad1e94-8729-4dd9-a94a-3efaf92f008a" providerId="ADAL" clId="{0D2D3B15-D60F-4A94-A3AB-EEE84D90DE99}" dt="2024-11-30T23:19:52.358" v="447" actId="47"/>
        <pc:sldMkLst>
          <pc:docMk/>
          <pc:sldMk cId="207330725" sldId="588"/>
        </pc:sldMkLst>
      </pc:sldChg>
      <pc:sldChg chg="del">
        <pc:chgData name="Kafentzis Georgios" userId="0fad1e94-8729-4dd9-a94a-3efaf92f008a" providerId="ADAL" clId="{0D2D3B15-D60F-4A94-A3AB-EEE84D90DE99}" dt="2024-11-30T23:19:52.358" v="447" actId="47"/>
        <pc:sldMkLst>
          <pc:docMk/>
          <pc:sldMk cId="718026250" sldId="589"/>
        </pc:sldMkLst>
      </pc:sldChg>
      <pc:sldChg chg="addSp delSp modSp add mod delAnim modAnim">
        <pc:chgData name="Kafentzis Georgios" userId="0fad1e94-8729-4dd9-a94a-3efaf92f008a" providerId="ADAL" clId="{0D2D3B15-D60F-4A94-A3AB-EEE84D90DE99}" dt="2024-11-30T22:03:21.889" v="21" actId="1076"/>
        <pc:sldMkLst>
          <pc:docMk/>
          <pc:sldMk cId="3562177276" sldId="593"/>
        </pc:sldMkLst>
        <pc:spChg chg="mod">
          <ac:chgData name="Kafentzis Georgios" userId="0fad1e94-8729-4dd9-a94a-3efaf92f008a" providerId="ADAL" clId="{0D2D3B15-D60F-4A94-A3AB-EEE84D90DE99}" dt="2024-11-30T21:59:56.208" v="5" actId="20577"/>
          <ac:spMkLst>
            <pc:docMk/>
            <pc:sldMk cId="3562177276" sldId="593"/>
            <ac:spMk id="3" creationId="{00000000-0000-0000-0000-000000000000}"/>
          </ac:spMkLst>
        </pc:spChg>
        <pc:picChg chg="del">
          <ac:chgData name="Kafentzis Georgios" userId="0fad1e94-8729-4dd9-a94a-3efaf92f008a" providerId="ADAL" clId="{0D2D3B15-D60F-4A94-A3AB-EEE84D90DE99}" dt="2024-11-30T21:59:53.008" v="3" actId="478"/>
          <ac:picMkLst>
            <pc:docMk/>
            <pc:sldMk cId="3562177276" sldId="593"/>
            <ac:picMk id="4" creationId="{00000000-0000-0000-0000-000000000000}"/>
          </ac:picMkLst>
        </pc:picChg>
        <pc:picChg chg="del">
          <ac:chgData name="Kafentzis Georgios" userId="0fad1e94-8729-4dd9-a94a-3efaf92f008a" providerId="ADAL" clId="{0D2D3B15-D60F-4A94-A3AB-EEE84D90DE99}" dt="2024-11-30T21:59:52.393" v="2" actId="478"/>
          <ac:picMkLst>
            <pc:docMk/>
            <pc:sldMk cId="3562177276" sldId="593"/>
            <ac:picMk id="5" creationId="{00000000-0000-0000-0000-000000000000}"/>
          </ac:picMkLst>
        </pc:picChg>
        <pc:picChg chg="del">
          <ac:chgData name="Kafentzis Georgios" userId="0fad1e94-8729-4dd9-a94a-3efaf92f008a" providerId="ADAL" clId="{0D2D3B15-D60F-4A94-A3AB-EEE84D90DE99}" dt="2024-11-30T21:59:53.532" v="4" actId="478"/>
          <ac:picMkLst>
            <pc:docMk/>
            <pc:sldMk cId="3562177276" sldId="593"/>
            <ac:picMk id="7" creationId="{00000000-0000-0000-0000-000000000000}"/>
          </ac:picMkLst>
        </pc:picChg>
        <pc:picChg chg="add del mod modCrop">
          <ac:chgData name="Kafentzis Georgios" userId="0fad1e94-8729-4dd9-a94a-3efaf92f008a" providerId="ADAL" clId="{0D2D3B15-D60F-4A94-A3AB-EEE84D90DE99}" dt="2024-11-30T22:03:16.163" v="17" actId="478"/>
          <ac:picMkLst>
            <pc:docMk/>
            <pc:sldMk cId="3562177276" sldId="593"/>
            <ac:picMk id="9" creationId="{83EE1C2C-4881-73A6-04AA-690B4486E738}"/>
          </ac:picMkLst>
        </pc:picChg>
        <pc:picChg chg="add mod modCrop">
          <ac:chgData name="Kafentzis Georgios" userId="0fad1e94-8729-4dd9-a94a-3efaf92f008a" providerId="ADAL" clId="{0D2D3B15-D60F-4A94-A3AB-EEE84D90DE99}" dt="2024-11-30T22:02:32.474" v="16" actId="1076"/>
          <ac:picMkLst>
            <pc:docMk/>
            <pc:sldMk cId="3562177276" sldId="593"/>
            <ac:picMk id="10" creationId="{DB314509-8FF3-9646-D79B-B92424C1395C}"/>
          </ac:picMkLst>
        </pc:picChg>
        <pc:picChg chg="add mod">
          <ac:chgData name="Kafentzis Georgios" userId="0fad1e94-8729-4dd9-a94a-3efaf92f008a" providerId="ADAL" clId="{0D2D3B15-D60F-4A94-A3AB-EEE84D90DE99}" dt="2024-11-30T22:03:21.889" v="21" actId="1076"/>
          <ac:picMkLst>
            <pc:docMk/>
            <pc:sldMk cId="3562177276" sldId="593"/>
            <ac:picMk id="12" creationId="{0714058C-001D-1FF6-E1B5-28245FA4E4DF}"/>
          </ac:picMkLst>
        </pc:picChg>
      </pc:sldChg>
      <pc:sldChg chg="modSp mod">
        <pc:chgData name="Kafentzis Georgios" userId="0fad1e94-8729-4dd9-a94a-3efaf92f008a" providerId="ADAL" clId="{0D2D3B15-D60F-4A94-A3AB-EEE84D90DE99}" dt="2024-11-30T22:58:20.988" v="301" actId="14100"/>
        <pc:sldMkLst>
          <pc:docMk/>
          <pc:sldMk cId="2626847790" sldId="594"/>
        </pc:sldMkLst>
        <pc:spChg chg="mod">
          <ac:chgData name="Kafentzis Georgios" userId="0fad1e94-8729-4dd9-a94a-3efaf92f008a" providerId="ADAL" clId="{0D2D3B15-D60F-4A94-A3AB-EEE84D90DE99}" dt="2024-11-30T22:57:49.489" v="283" actId="20577"/>
          <ac:spMkLst>
            <pc:docMk/>
            <pc:sldMk cId="2626847790" sldId="594"/>
            <ac:spMk id="2" creationId="{00000000-0000-0000-0000-000000000000}"/>
          </ac:spMkLst>
        </pc:spChg>
        <pc:spChg chg="mod">
          <ac:chgData name="Kafentzis Georgios" userId="0fad1e94-8729-4dd9-a94a-3efaf92f008a" providerId="ADAL" clId="{0D2D3B15-D60F-4A94-A3AB-EEE84D90DE99}" dt="2024-11-30T22:57:53.049" v="296" actId="5793"/>
          <ac:spMkLst>
            <pc:docMk/>
            <pc:sldMk cId="2626847790" sldId="594"/>
            <ac:spMk id="3" creationId="{00000000-0000-0000-0000-000000000000}"/>
          </ac:spMkLst>
        </pc:spChg>
        <pc:spChg chg="mod">
          <ac:chgData name="Kafentzis Georgios" userId="0fad1e94-8729-4dd9-a94a-3efaf92f008a" providerId="ADAL" clId="{0D2D3B15-D60F-4A94-A3AB-EEE84D90DE99}" dt="2024-11-30T22:58:20.988" v="301" actId="14100"/>
          <ac:spMkLst>
            <pc:docMk/>
            <pc:sldMk cId="2626847790" sldId="594"/>
            <ac:spMk id="14" creationId="{479AEA04-104B-B422-514D-E8AB05124537}"/>
          </ac:spMkLst>
        </pc:spChg>
      </pc:sldChg>
      <pc:sldChg chg="add del">
        <pc:chgData name="Kafentzis Georgios" userId="0fad1e94-8729-4dd9-a94a-3efaf92f008a" providerId="ADAL" clId="{0D2D3B15-D60F-4A94-A3AB-EEE84D90DE99}" dt="2024-11-30T22:43:35.161" v="29" actId="47"/>
        <pc:sldMkLst>
          <pc:docMk/>
          <pc:sldMk cId="3076491850" sldId="594"/>
        </pc:sldMkLst>
      </pc:sldChg>
      <pc:sldChg chg="modSp mod">
        <pc:chgData name="Kafentzis Georgios" userId="0fad1e94-8729-4dd9-a94a-3efaf92f008a" providerId="ADAL" clId="{0D2D3B15-D60F-4A94-A3AB-EEE84D90DE99}" dt="2024-11-30T23:07:22.205" v="364" actId="113"/>
        <pc:sldMkLst>
          <pc:docMk/>
          <pc:sldMk cId="240890659" sldId="606"/>
        </pc:sldMkLst>
        <pc:spChg chg="mod">
          <ac:chgData name="Kafentzis Georgios" userId="0fad1e94-8729-4dd9-a94a-3efaf92f008a" providerId="ADAL" clId="{0D2D3B15-D60F-4A94-A3AB-EEE84D90DE99}" dt="2024-11-30T23:07:22.205" v="364" actId="113"/>
          <ac:spMkLst>
            <pc:docMk/>
            <pc:sldMk cId="240890659" sldId="606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0D2D3B15-D60F-4A94-A3AB-EEE84D90DE99}" dt="2024-11-30T23:12:21.341" v="373" actId="113"/>
        <pc:sldMkLst>
          <pc:docMk/>
          <pc:sldMk cId="687627900" sldId="608"/>
        </pc:sldMkLst>
        <pc:spChg chg="mod">
          <ac:chgData name="Kafentzis Georgios" userId="0fad1e94-8729-4dd9-a94a-3efaf92f008a" providerId="ADAL" clId="{0D2D3B15-D60F-4A94-A3AB-EEE84D90DE99}" dt="2024-11-30T23:12:21.341" v="373" actId="113"/>
          <ac:spMkLst>
            <pc:docMk/>
            <pc:sldMk cId="687627900" sldId="608"/>
            <ac:spMk id="3" creationId="{00000000-0000-0000-0000-000000000000}"/>
          </ac:spMkLst>
        </pc:spChg>
      </pc:sldChg>
      <pc:sldChg chg="modAnim">
        <pc:chgData name="Kafentzis Georgios" userId="0fad1e94-8729-4dd9-a94a-3efaf92f008a" providerId="ADAL" clId="{0D2D3B15-D60F-4A94-A3AB-EEE84D90DE99}" dt="2024-11-30T23:15:02.272" v="446"/>
        <pc:sldMkLst>
          <pc:docMk/>
          <pc:sldMk cId="1205198317" sldId="614"/>
        </pc:sldMkLst>
      </pc:sldChg>
      <pc:sldChg chg="addSp modSp mod modAnim">
        <pc:chgData name="Kafentzis Georgios" userId="0fad1e94-8729-4dd9-a94a-3efaf92f008a" providerId="ADAL" clId="{0D2D3B15-D60F-4A94-A3AB-EEE84D90DE99}" dt="2024-11-30T22:59:59.695" v="344" actId="14100"/>
        <pc:sldMkLst>
          <pc:docMk/>
          <pc:sldMk cId="140909813" sldId="616"/>
        </pc:sldMkLst>
        <pc:spChg chg="mod">
          <ac:chgData name="Kafentzis Georgios" userId="0fad1e94-8729-4dd9-a94a-3efaf92f008a" providerId="ADAL" clId="{0D2D3B15-D60F-4A94-A3AB-EEE84D90DE99}" dt="2024-11-30T22:55:19.754" v="198" actId="20577"/>
          <ac:spMkLst>
            <pc:docMk/>
            <pc:sldMk cId="140909813" sldId="616"/>
            <ac:spMk id="2" creationId="{5ED6794F-BB06-2CD4-2531-258544551971}"/>
          </ac:spMkLst>
        </pc:spChg>
        <pc:spChg chg="mod">
          <ac:chgData name="Kafentzis Georgios" userId="0fad1e94-8729-4dd9-a94a-3efaf92f008a" providerId="ADAL" clId="{0D2D3B15-D60F-4A94-A3AB-EEE84D90DE99}" dt="2024-11-30T22:55:43.237" v="282" actId="5793"/>
          <ac:spMkLst>
            <pc:docMk/>
            <pc:sldMk cId="140909813" sldId="616"/>
            <ac:spMk id="3" creationId="{F59D2CEC-5927-8E20-F6BC-5C9D35364C41}"/>
          </ac:spMkLst>
        </pc:spChg>
        <pc:spChg chg="add mod">
          <ac:chgData name="Kafentzis Georgios" userId="0fad1e94-8729-4dd9-a94a-3efaf92f008a" providerId="ADAL" clId="{0D2D3B15-D60F-4A94-A3AB-EEE84D90DE99}" dt="2024-11-30T22:59:59.695" v="344" actId="14100"/>
          <ac:spMkLst>
            <pc:docMk/>
            <pc:sldMk cId="140909813" sldId="616"/>
            <ac:spMk id="9" creationId="{12B69546-3AE4-8822-DFCB-BE34C3D22B68}"/>
          </ac:spMkLst>
        </pc:spChg>
        <pc:spChg chg="mod">
          <ac:chgData name="Kafentzis Georgios" userId="0fad1e94-8729-4dd9-a94a-3efaf92f008a" providerId="ADAL" clId="{0D2D3B15-D60F-4A94-A3AB-EEE84D90DE99}" dt="2024-11-30T22:59:05.547" v="305" actId="14100"/>
          <ac:spMkLst>
            <pc:docMk/>
            <pc:sldMk cId="140909813" sldId="616"/>
            <ac:spMk id="19" creationId="{6D34914B-3585-C38B-945C-FE116895B08C}"/>
          </ac:spMkLst>
        </pc:spChg>
        <pc:spChg chg="mod">
          <ac:chgData name="Kafentzis Georgios" userId="0fad1e94-8729-4dd9-a94a-3efaf92f008a" providerId="ADAL" clId="{0D2D3B15-D60F-4A94-A3AB-EEE84D90DE99}" dt="2024-11-30T22:58:56.185" v="303" actId="14100"/>
          <ac:spMkLst>
            <pc:docMk/>
            <pc:sldMk cId="140909813" sldId="616"/>
            <ac:spMk id="20" creationId="{E17128DA-2E61-BDC3-FF1C-96899D12F16C}"/>
          </ac:spMkLst>
        </pc:spChg>
      </pc:sldChg>
    </pc:docChg>
  </pc:docChgLst>
  <pc:docChgLst>
    <pc:chgData name="Kafentzis Georgios" userId="0fad1e94-8729-4dd9-a94a-3efaf92f008a" providerId="ADAL" clId="{B2D32A41-A8D4-48D0-B4CF-FF3B00587612}"/>
    <pc:docChg chg="undo custSel modSld">
      <pc:chgData name="Kafentzis Georgios" userId="0fad1e94-8729-4dd9-a94a-3efaf92f008a" providerId="ADAL" clId="{B2D32A41-A8D4-48D0-B4CF-FF3B00587612}" dt="2023-11-23T15:44:35.033" v="3" actId="1076"/>
      <pc:docMkLst>
        <pc:docMk/>
      </pc:docMkLst>
      <pc:sldChg chg="addSp modSp mod modAnim">
        <pc:chgData name="Kafentzis Georgios" userId="0fad1e94-8729-4dd9-a94a-3efaf92f008a" providerId="ADAL" clId="{B2D32A41-A8D4-48D0-B4CF-FF3B00587612}" dt="2023-11-23T15:44:35.033" v="3" actId="1076"/>
        <pc:sldMkLst>
          <pc:docMk/>
          <pc:sldMk cId="3252104494" sldId="568"/>
        </pc:sldMkLst>
        <pc:picChg chg="add mod">
          <ac:chgData name="Kafentzis Georgios" userId="0fad1e94-8729-4dd9-a94a-3efaf92f008a" providerId="ADAL" clId="{B2D32A41-A8D4-48D0-B4CF-FF3B00587612}" dt="2023-11-23T15:44:35.033" v="3" actId="1076"/>
          <ac:picMkLst>
            <pc:docMk/>
            <pc:sldMk cId="3252104494" sldId="568"/>
            <ac:picMk id="6" creationId="{28CF35D0-14B1-5745-43F9-3D16A39AE87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3226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335" y="1"/>
            <a:ext cx="2953226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DB36A-C0AB-42BA-A637-E464AAA7D7C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1"/>
            <a:ext cx="2953226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335" y="9448801"/>
            <a:ext cx="2953226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DAB5A-0A41-4EC6-AACB-67FD2325F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10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02T09:22:08.1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20532 6817 1682 0,'4'-20'-300'0</inkml:trace>
  <inkml:trace contextRef="#ctx0" brushRef="#br0" timeOffset="52151.5116">20317 6544 676 0,'-5'0'387'0,"-5"1"-39"16,-1 1-56-16,0 0-69 15,2 2-35-15,2-3-59 16,2-1-28-16,3 0-46 16,2 1-18-16,0-2-27 15,0 0-4-15,20-4 1 16,47-14 1-16,-21 11 4 15,9 6-3-15,-2 0 6 16,-4 2 1-16,-2 5 3 16,-8-1 4-16,-1 4-5 15,0 2 1-15,-9-1-1 0,-4-6 0 16,-8 0 2 0,-7 1 1-16,-5-1-104 0</inkml:trace>
  <inkml:trace contextRef="#ctx0" brushRef="#br0" timeOffset="74572.501">20271 7682 755 0,'-4'-4'413'15,"-2"1"-104"-15,5-1-140 0,2 4-47 16,-1 0-71-16,8 1-20 16,22 6-9-16,63 13 6 15,-33-9 20-15,-1-4 10 16,-6-1 9-16,-6-4-2 15,-6-4-12-15,0-1-9 0,-9 1-13 16,-2 2-30 0</inkml:trace>
  <inkml:trace contextRef="#ctx0" brushRef="#br0" timeOffset="93675.6931">20455 10657 448 0,'0'-13'336'0,"1"-10"17"0,3 7-119 15,4 4-31 1,-1 8-70-16,-3 5-31 0,-1 10-23 15,-2 7-12-15,-1 18-11 16,5 11-4-16,-2 23-21 16,0 8-7-16,4 0-11 15,-4-6-4-15,6-18-3 16,-2-15 0-16,-2-17-6 16,-1-8-46-1,-5-10-130-15,2-3-76 16</inkml:trace>
  <inkml:trace contextRef="#ctx0" brushRef="#br0" timeOffset="93977.5724">20214 10905 864 0,'-3'0'438'0,"0"-3"-151"16,3-8-70-16,11-3-91 16,9-3-44-16,23 3-28 15,11 5 6-15,11 9 6 16,2 1-4-16,0 7-12 15,-3 5-12-15,-2-3-14 16,1 2-3-16,-12-8 6 16,-1-4-121-16</inkml:trace>
  <inkml:trace contextRef="#ctx0" brushRef="#br0" timeOffset="111101.0189">20438 9371 32 0,'5'-6'32'0,"4"-8"18"0,0 4 73 16,-4-10 43-1,5-4 81-15,0 0 29 0,-5-5 13 16,-1 3-11-16,-6 11-47 16,-1 5-37-1,1 13-86-15,-1 8-36 0,4 19-54 32,-4 9-14-32,0 13-6 15,6 14 0-15,0 10 2 0,4 9 1 16,1-2 3-16,0-12 1 15,0-28-4-15,3-20-7 16,0-21-32-16,-2-14-24 16,-4-19-112-16,-5-3-47 15</inkml:trace>
  <inkml:trace contextRef="#ctx0" brushRef="#br0" timeOffset="111372.0071">20274 9478 798 0,'0'-7'414'0,"2"1"-137"0,5 0-58 16,11 2-97-16,10-2-36 15,13 6-22-15,3 0-3 16,7 3-11-16,0 14-9 16,1 0-15-16,1 5-5 15,4 3-282-15</inkml:trace>
  <inkml:trace contextRef="#ctx0" brushRef="#br0" timeOffset="222254.7963">20532 13829 681 0,'0'-4'453'0,"-3"-5"23"0,-1 6-115 16,3 3-125-16,1 6-70 15,0 15-87-15,2 6-20 16,1 15 3-16,0 4 4 16,-2 8-3-16,1 2-7 15,-2 4-18 1,0 1-5-16,0-4-7 0,3-4-3 0,-1-15-8 15,-2-10-1 1,3-13-5-16,3-3-1 0,2-13-8 31,-1-8-25-31,-2-14-155 0,-2-5-113 16</inkml:trace>
  <inkml:trace contextRef="#ctx0" brushRef="#br0" timeOffset="222644.0057">20313 14075 1060 0,'-6'-3'518'0,"-4"-7"-176"0,5 0-86 0,11 3-106 16,4-1-49-16,19 12-58 15,9 2-9-15,17 7-1 16,10 8 3 0,6-4-7-16,7 2-3 0,0-8-5 15,-3-3-6 1,-17-5 1-16,-12-4 0 0,-17-1-178 16</inkml:trace>
  <inkml:trace contextRef="#ctx0" brushRef="#br0" timeOffset="227885.9975">20302 13101 1108 0,'0'-1'468'0,"-1"1"-267"16,0-2-59-16,1 1-58 15,0-1-17 1,0 1-13-16,0 0 1 16,2 1-5-16,17 1-3 0,40 5-11 15,-26-6-6-15,10 0-4 16,9-2-1-16,5-5-2 0,7-2 1 15,4 1-2-15,-5 1 0 16,-10 7 6-16,-6 3 2 16,-19 4 5-1,-11-1-1-15,-12 0 16 0,-5-4-105 16</inkml:trace>
  <inkml:trace contextRef="#ctx0" brushRef="#br0" timeOffset="309893.2132">20452 15739 419 0,'0'-5'372'0,"0"2"-104"0,0 1-141 16,0 0 94-16,0 1-55 16,0 1-57-16,0 0-17 15,0 6-24 1,1 18-7-16,7 41-15 0,-2-25-3 0,-1 7 1 15,-1 5-3-15,0 6-3 16,-1 0-2-16,2-3-6 16,1-4-4-1,-3-11-11-15,-1-5-5 16,2-16-60-16,-2-7-67 16</inkml:trace>
  <inkml:trace contextRef="#ctx0" brushRef="#br0" timeOffset="310312.7586">20206 16004 787 0,'-2'0'443'15,"2"-1"-221"-15,0 0-134 16,0 1 57-16,0 0-19 0,0-1-35 16,25-3-14-16,43-2-25 15,-25 4-2 1,12 1-5-16,3-1-1 0,7-2-6 16,-2 2-3-1,-3 1-7-15,-6 1-1 16,-12-3-3-16,-4 2 0 0</inkml:trace>
  <inkml:trace contextRef="#ctx0" brushRef="#br0" timeOffset="346661.8286">20299 17359 646 0,'-7'-3'460'0,"0"0"-163"15,1 0-156-15,-5-3 88 16,3-1-42-16,5-2-59 31,1-2-21-31,4 3-37 0,3 1-14 16,5 4-23-1,2 2-7-15,8 2-11 16,3 2-2-16,5 3-2 16,6-1-1-16,8-4-2 15,6-1-2-15,8-6 0 16,4-1 0-16,0-2 1 0,-1-2 2 16,-6 1 2-16,-6 2 0 15,-11 7-81-15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6-10-31T16:12:04.73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18760 10396 0,'-18'0'31,"18"18"-15,0 18-16,-18-18 15,-1 1-15,1-19 78,18-37-62,0-17 0,0 18-16,0-1 15,0-17-15,0 36 16,0 0-16,0-1 16,-36 38 46,18 35-62,0 0 16,-37 1-16,55-19 15,-18-36-15,18-54 78,0 17-62,18-17-16,0 54 16,1-54-16,17 17 15,-36 19-15,18 0 16,0 18 46,-18 18-46,0 18-16,0 1 16,0-1-16,0-18 15,0-72 79,0 36-94,0-19 16,0 19-1,18 18 48,-18 73-63,0-37 15,-18 18-15,18-35 16,0-56 62,0 19-62,0-18-1,0 0-15,18 17 16,-18 1-16,0 36 47,0 91-31,0-18-16,0 18 15,0 0-15,-18-37 16,18-35-1,0-19-15,-18-18 32,18-18 15,36-55-47,-18 19 15,1 35-15,17-53 16,-18 36-16,0 36 15,-18-19 17,-18 19 77,0 0-93,-18 0-1,17 0-15,-17 0 16,0 0-16,0 0 16,-1 0-1,55 0 63,128 0-62,17 0-16,18-36 16,-17 18-16,-19-18 15,-36 18-15,-37 18 16,-54 0-16,-36 0 94,-54 0-94,-74 0 15,-35 0-15,-37 0 16,55 0-16,54 0 15,37 0-15,53 0 16,92 0 47,18 0-63,72 0 15,0 0-15,-18 0 16,37 0-16,-37 0 15,-54 0-15,-73 0 16,18 0-16,-145 18 78,-36-18-62,0 0-1,36 0-15,-18 36 0,36-36 16,55 18-16,54-18 63,127 0-48,1 0 1,-1 0-16,0 0 15,-54 0-15,-73 0 16,-73 0 47,-72 0-63,-36 0 15,18 0-15,0 0 16,36 0-16,73 0 15,54 0 32,109 0-31,-18 0-16,72 0 16,-72 0-16,18 0 15,-91 0-15,0 0 16,-72 0 46,-36 0-46,-37 0-16,0 0 16,-36 18-16,72 0 15,19-18-15,36 0 16,72 0 46,55 0-46,72 0-16,-54 0 16,-18 0-16,-36 0 15,-19 0-15,-72 0 78,-73 0-78,-18 0 16,-54 0-16,0 0 16,36 0-16,-18 0 15,54 0-15,37 0 16,35 0-16,92 0 78,108 0-62,-17 19-16,35-19 15,-72 0-15,-36 0 16,-37 0-16,-35 0 15,-38 0 32,-108 0-31,0 0-16,-90 0 16,17 0-16,-36 0 15,55 0 1,18 0-16,90 0 15,37 0-15,72 0 47,55 0-47,36 0 16,18 0-16,18 0 16,-18 0-16,37 0 15,-37 0-15,-54 0 16,-19 0-1,-17 0-15,-37 0 16,-55 0 47,-53 0-48,-19-19 1,18 19-16,-36 0 0,55 0 15,53 0-15,-35 0 16,90 0 47,91 0-48,73 0-15,-19 0 16,-54 0-16,-36 0 15,-145 0 48,-37 0-63,-54 0 16,54 0-1,-18 0-15,37 0 16,53 0-16,56 0 62,35-18-62,55 0 16,-36 0-16,36 18 16,-54-36-16,-55 36 15,-36 0 79,-55 0-94,0 0 0,19 0 16,36 0 15,36-37-16,18 37 1,37-36-16,-19 18 16,73 0-16,-36 18 15,0-36-15,-37 36 16,-36 0 0,0 0-1,19 0 16,-19 0-15,18 0 15,-18 18-15,-54-18 78,-18 0-79,-19 0-15,-36-37 16,-109-35 0,110 54-16,89 18 15,-17-18-15,36 36 78,36 18-62,-17 0-16,17 1 16,0-19-16,19 18 15,-19 0-15,0-18 16,0 19-16,-17-19 15,17 0-15,-18 18 16,-18-90 47,0-1-63,0 37 15,0 0-15,0 0 16,-18 18 78,18 18-79,0 0 1,0 37-16,0-37 15,0 18 1,0 0-16,0-54 78,0-54-62,0 54-16,0-37 15,0 37-15,18 36 63,-18 55-63,0-19 16,0-36-16,0 19 15,0-19-15,0-36 110,0-19-110,0 1 15,0 18 1,18 36 62,0 0-78,-18 0 16,0 19-1,0-56 95,0 56-1,-36-1-109,36-18 16,-36 18-16,36-17 31,0-56 31,0 1-62,0-18 16,0 17-16,0 1 16,0-18-16,18 35 15,0 19 63,-18 37-78,0-1 16,0-18 0,-18 18-16,0-36 15,18 19-15,-18-19 63,18-19-1,0-17-62,0 54 78,0 19-78,-19 17 16,1-18-16,-18-18 16,36 19-16,-18-37 93,18-37-77,0 19 0,0 0-1</inkml:trace>
  <inkml:trace contextRef="#ctx0" brushRef="#br0" timeOffset="2409.13">19794 10305 0,'0'18'62,"0"0"-46,0 19-1,0-19-15,0 18 16,0-18-16,0 19 16,0-19-16,0 0 93,18-54-30,0-19-63,19 1 15,-1 17-15,-18 1 16,0 0-16,0 18 16,0 0-16,-18 54 93,-18 0-93,-36-36 16,-1 36 0,55-17-16,-36-19 15,18 0-15,0 0 16,72 0 93,1 0-109,-37 0 16,-109 0 62,-90-19-62,72 19-16,54 0 15,-17 0-15,36 0 16,72 0 46,36-18-62,19 0 16,18 18-16,36-18 16,-36-18-16,-36 18 15,-55 18 1,18 0-16,-90 0 94,-19 18-79,19 0-15,-19 0 16,37 0 0,54-18 46,36 0-62,19 0 16,18-18-16,-73 0 15,0 0-15,0 18 16,-18-18 46,-127-19-46,-18 19-16,18 18 16,72 0-1,37 0-15,0 0 16,36-18 46,109 0-62,-18 18 16,18-36-16,-72 36 16,-19 0-1,-181 0 79,0 0-78,-1 0-16,56 0 15,35 0-15,19 0 16,0 0-16,54 0 78,54 0-78,74 0 16,-38 0-16,-35 0 15,-19 0-15,-35 0 16,-1 0 15,-18 18 0,0 18-15,-37-18-16,19 0 16,-36 0-16,18 1 15,17-19 48,-17 0-48</inkml:trace>
  <inkml:trace contextRef="#ctx0" brushRef="#br0" timeOffset="7583.88">19740 10196 0,'0'18'16,"-19"-18"-16,1 19 15,-18-19-15,0 18 16,18-18 0,-19 0-16,1 18 15,36 0 1,0 0 93,73-18-93,17 0-16,1 0 15,-18 0-15,-19 0 16,-36 0-16,-18-36 78,-127 36-62,-18 0-16,18 0 15,73 0-15,17 0 16,74 0 47,35-18-48,19 18-15,0-37 16,-19 37-16,-36 0 15,1 0-15,-1 0 16,-127 0 78,-36 0-94,37 19 15,17-19-15,19 0 16,35 18 0,92-36 62,0 18-78,-1-19 15,1 19-15,36 0 16,-91 0-16,-18-18 16,18 18-16,-36 0 62,-73 0-62,-36 0 16,-18 0-16,36 0 15,0 0-15,55 0 16,17 0-16,19 0 16,73 0 62,35 0-78,-35 0 15,-37 0-15,18 0 16,-36 18 47,-54-18-48,-91 0-15,-19 19 16,19-1-16,0 0 15,73 0-15,35 0 16,1-18 0,90 0 62,73 0-78,19 0 15,17 0-15,-18 0 16,-18 0-16,-73 0 16,-72 18 46,-91-18-46,-54 37-1,54-1-15,55-18 16,-1-18-16,19 18 16,0 0-16,72-18 78,73 18-63,54-18-15,-72 0 16,90 0-16,-126 0 16,-37 0-16,-54 0 78,-109 19-78,18-19 15,18 54-15,54-54 16,19 0-16,18 18 16,54-18 62,91 0-63,-18 0-15,36 0 16,-18 0-16,-54 0 16,-37 0-16,-36 18 31,-54-18 0,-55 18-31,18-18 16,-36 37-16,73-19 15,-37 18-15,73-36 16,36 0 62,54 0-78,1-18 16,0 18-16,35-36 15,-71 36 1,-1 0-16,-127 0 78,-90 0-78,72 0 16,-18 0-16,91 0 15,-1 0-15,74 0 47,35 0-31,19 0-16,54 0 16,0 0-16,37 0 15,-37 0-15,-73 0 16,-126 0 62,-91 0-78,-18 0 16,17 0-1,1 0-15,91 0 16,18 0-16,36-18 62,36 18-62,36-19 16,37 19-16,-18 0 16,90 0-16,-90 0 15,36 0-15,-109 0 16,0 0-16,-54 19 62,-109-1-62,36-18 16,-72 0-16,90 0 16,18 0-16,55 0 15,0 0-15,0 0 16,18-18 15,36-19-15,-18 19-16,37 0 15,54 18-15,0 0 16,-1 0-16,19 0 16,-90 0-1,-1 0-15,-72 0 63,-37 0-48,-72 0-15,36 0 16,-36 0-16,91 0 16,-1 0-16,19 0 15,54 0 110,18 0-125,-108-36 78,-92 18-62,74 18-16,-1 0 16,37 0-16,-1 0 15,55-19 48,36 19-63,55 0 15,54 0-15,-18 0 16,-36 0-16,-18 0 16,-19 0-16,-108 0 78,-37 0-78,-54 0 15,36 0-15,-36 0 16,18-36-16,72 36 16,37 0-1,18-18 1,36-18-1,19-1-15,54 1 16,-19 18-16,37 18 16,-54-18-16,18 18 15,-55 0-15,-18 0 47,0 0-31,-18 18-1,0 0 1,0 0-16,0 0 63,-18-18-48,18-18 1,0-18-1,36 36 64,-36 18-64,0 0-15,19-18 16,-19 18-16,0 1 15,0-1-15,0 0 16,-19-18 0,1 0-16,0 0 15,-18 0 1,18-18-16,18 0 16,-18-19-16,18 19 15,0-18 1,18 18-16,36 0 15,55 18-15,-18 0 16,-37 0-16,1 0 16,-37 0-16,0 0 15,-18 36 1,0-18 0,0 0-16,-55 55 15,-35-55 1,17-18-16,-90 18 15,36 18-15,54-36 16,19 18-16,18-18 31,54 0 1,0 0-17,54-18-15,19 0 16,18 18-16,36 0 15,-72 0-15,36 0 16,-73 0-16,-18 0 16,0 0-16,0 0 15,0 18-15,1-18 16,-19 18-16,-91-18 78,18 0-78,-17 0 16,35 0-16,1 0 15,36 0 17,18-18-17,18-36-15,36 18 16,19-1-1,-1 19-15,-35 0 16,35-36-16,-54 54 16,0 0 46,1 0-46,-19 36-1,-19 0 1,-17-18-16,-36-18 16,-37 37-16,18-37 15,37 0-15,17 0 16,37-19 31,0-17-32,0 18 1,18 0-16,1 0 16,-1 18-16,0-18 15,0 18 32</inkml:trace>
  <inkml:trace contextRef="#ctx0" brushRef="#br0" timeOffset="11840">18760 10341 0,'0'-18'15,"18"18"16,0 0-15,0 0 0,37 0-16,-1 0 15,-18 0-15,19 0 16,-1 0-16,-36 0 16,1 0 30,-19 18 1,-37-18-31,1 0-16,18 0 16,-18 0-16,17 0 15,1 19 173,-18 35-173,0-54-15,-37 36 16,55-36-16,0 0 16,36 0 93,91 18-109,-18-18 16,-1 0-16,-17 0 15,-19 0-15,-108 0 78,-128 0-62,19 0 0,18 0-16,-55 0 0,37 0 15,109 0-15,17 0 16,19 0-16,36-18 47,19 18-47,-1 0 15,55-18 1,-19-18-16,-17 36 16,35-18-16,-35 18 15,17 0-15,19-18 16,-73 18-1</inkml:trace>
  <inkml:trace contextRef="#ctx0" brushRef="#br0" timeOffset="12865.07">18560 10378 0,'0'18'0,"0"0"78,0 0-63,0 18-15,0-17 32,0-1-17,0 0 1,-18 0 0,0 0 15,18 0-16,36-18 95,19 0-110,-19 0 15,37 0-15,-19 0 16,19 0-16,-37 0 16,0 0-16,-18 0 62,19-18-46,-1 18-1,-18 0-15,-18-18 16,18 18-16,0 0 16,-18-18-16,0-18 78,0 17-63,18-17-15,-18 18 32,0 0-17</inkml:trace>
  <inkml:trace contextRef="#ctx0" brushRef="#br0" timeOffset="15840.22">18742 10450 0,'0'37'16,"18"-19"15,0 0 16,-18 0-31,0 0-16,0 0 15,0 0-15,18-36 110,0-36-95,19 18 1,-1-1-16,0 19 0,0-36 16,-36 72 62,0 18-63,-18 0-15,-18 1 16,18 17-16,-18-36 16,36 0-1,0-36 48,0 0-48,36-18-15,55 0 16,-73-1-16,18 37 16,-18 0-1,-18-18 157,0 0-172,0 0 16,0 0-16,0 0 15,18-1-15,0-17 16,19 0 0,-37 54 62,-37-18-78,-71 54 15,17-35-15,36-1 16,55 0-16,-18-18 16,36-18 46,-18 0-62,37-19 16,35 1-16,-35 0 15,17 18-15,19-19 16,-19-17-16,-18 54 16,-18-18-16,-54 54 93,-36 37-93,53-55 16,-53 54-16,54-35 16,18-56 93,0 1-93,18-18-16,-36 54 93,0 0-93,-19 0 16,1 1 0,18-19 46,-18-37-62,17 19 16,19-18-16,-18 0 15,18 17-15,-18 1 16,0-18-16,0 36 16,18-18 93,0 36-78,-36 0-31,36 0 16,0 0-16,-19-18 62</inkml:trace>
  <inkml:trace contextRef="#ctx0" brushRef="#br0" timeOffset="17960.32">18560 10305 0,'18'36'16,"1"-17"-16,-19-1 15,18-18-15,-18 18 16,0 0-16,0 0 16,36 18-1,-36-17 1,0 17-16,0-18 16,0 18-1,0-54 141,18 0-156,-18 0 16,0 0 0,0 0 77,18-1-14,0 1-64,1 18 48,-1 0-63,0 0 15,0 0 1,0 18 0,0-18-1,0 19-15,19-19 16,-19 0-1,-18 18-15,18-18 63,0 0-47,0 0-1,0 0 16,19 0-31,-1 0 16,-18 0-16,18 0 16,1 0-16,-1 0 15,-18 0-15,0 0 16,0 0 0,1 0 30,17 0-30,0 0-16,0 0 16,-17 0-16,17 0 15,-18 0 1,18 0 15,-18 0-15,37 0-16,-37 0 15,18 0-15,-18 0 16,1 0-16,17 0 16,-36-18 62,0-1-78,0 1 125</inkml:trace>
  <inkml:trace contextRef="#ctx0" brushRef="#br0" timeOffset="19463.94">18905 10414 0,'-18'0'0,"0"0"31,0 0-15,-1 0-16,19 18 93,-18 0-93,0 0 32,0 1-32,18-1 15,-18 0-15,18 0 313,-18-18-282,18-36-15,0 18-16,0-19 15,0 19 1,0-18-1,0 18 1,18 0 31,0 18-31,0-19 93,0 1-93,19-18-16,-19 18 15,0 18-15,-36 0 125,0 18-109,-1 0-16,1-18 15,18 18 1,-36-18 0,36 18-16,-18-18 15,0 19-15,0-19 16,18 18 78,-19-18-79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02T09:31:45.6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23431 5469 704 0,'-2'0'358'0,"0"-2"-126"0,-3 4-100 15,4-2-27-15,-1 5-60 16,-8 25-22-16,-10 65-10 16,12-32-2-16,2 5-4 15,1-4 0-15,1-14-4 16,0-6 0-16,-1-19 5 15,2-3-1-15,0-12 7 16,-1-3 2-16,4-4 0 16,0-6 5-16,0-7-4 15,1-3-3-15,5-13-4 16,1-7-2-16,6-15-1 16,4-10 1-16,-3-6 3 15,-2-3 4-15,-4 14 10 16,-4 9 27-16,1 24 21 15,-5 7 11-15,0 11 9 16,-3 1-28-16,0 5-24 16,3-4-18-16,0 0-19 15,0 0 0-15,0 0-3 0,0 1 5 16,0-1 2 0,0 0 3-16,0 0 3 0,0 0 0 15,0 0-1-15,0 0 0 16,0 0-2-16,0 0-2 15,-1 0-3-15,-3 16-3 16,-3 44-2-16,3-25-1 16,-3 5 0-16,-1 5 1 15,-4-1 0-15,3 1 1 0,-4-5 1 16,4-3-1-16,0-12 1 16,2-4-1-16,7-11 0 15,0-6 1-15,4-4 1 16,-4-8-1-16,6-7 1 15,-2-5 1-15,-2-10 0 16,6-8 0-16,-4-8-3 16,8-3 0-16,0-4-2 15,-1 5 0-15,7 7 0 16,-8 8 0-16,1 7 1 16,-1 5 1-16,-5 11 0 0,0-4 2 15,-3 12-1-15,-2-5 0 16,-1 6-1-1,0 1-1-15,1 0-2 16,0 0 0-16,5 11-1 16,20 41 0-16,-10-15 1 15,2 8 0-15,4 10 1 0,1 5 0 16,-4-1 1-16,2 0 1 16,-8-6 1-16,-1-4 1 15,-4-13-3-15,-2-8-23 16,0-12-160-16,0-15-164 0</inkml:trace>
  <inkml:trace contextRef="#ctx0" brushRef="#br0" timeOffset="177.2181">23400 5776 718 0,'1'-2'400'16,"3"-3"-78"-16,3-3-138 0,10 0-36 15,5 2-62-15,3 1-27 16,3 5-33-16,1 7-7 16,-2 0-153-16</inkml:trace>
  <inkml:trace contextRef="#ctx0" brushRef="#br0" timeOffset="636.1397">23503 5247 908 0,'-18'-1'419'0,"-28"1"-186"16,2 5-83-16,-2 13-90 16,-5 8-30-16,2 10-37 0,1 7-6 15,7 16-2 1,9 8 1-16,12 21 5 16,11 9-2-16,17 2-2 15,13-5 1-15,26-5 2 16,14-5 2-16,14-10 6 15,14-6 4-15,8-32 9 0,14-15 5 0,7-43 10 32,-1-21 3-32,-8-33 68 15,-8-18 12-15,-15-28 6 16,-12-9 3-16,-35 7-57 16,-23 5-5-16,-50 33 3 15,-25 15 2-15,-35 17-15 16,-16 13-21-16,-23 25-95 15,3 16-108-15</inkml:trace>
  <inkml:trace contextRef="#ctx0" brushRef="#br0" timeOffset="1910.6985">23487 15119 745 0,'-4'25'314'15,"-2"34"-199"-15,1 4-35 0,6 4-55 16,1-5-15-16,6-7-5 16,0-8 0-16,-2-17 3 15,2-1 2-15,-6-14 10 16,1-8 7-16,-5-5 5 15,-3-3-2-15,-5-4-79 0,0-2-107 16</inkml:trace>
  <inkml:trace contextRef="#ctx0" brushRef="#br0" timeOffset="2291.4128">23369 15234 742 0,'0'-12'361'16,"2"-14"-128"-16,5-1-47 16,8-5-76-1,4 2-33-15,15 7-48 0,9 4-7 16,2 12-6-16,2 4 0 16,-13 13 8-16,-9 7 5 15,-16 12 5-15,-8 10 1 16,-13 5-7-16,-8-5-2 0,-2-9-2 15,1-12-2 1,9-10-7-16,5-8-7 16,7 0-16-16,7-2-6 0,8 1-3 15,8 4 3-15,12 4 7 16,5 4 4-16,1 5 4 0,-7 2 3 16,-15 5 5-1,-11 3 2-15,-17 2 2 0,-12-2 2 16,-21-7 1-16,-6-1-2 0,1-10-9 15,7-4-56-15,14-1-160 16,7-4-119-16</inkml:trace>
  <inkml:trace contextRef="#ctx0" brushRef="#br0" timeOffset="2719.0787">23428 14880 831 0,'-20'7'371'16,"-24"11"-197"-16,-5 9-44 15,-5 14-79-15,2 6-28 16,7 18-29-16,10 11-8 16,20 9-4-16,9 6 0 15,24-6 6-15,13-3 3 16,26-4 5-16,12-2 0 16,15-15 1-16,4-13 0 0,16-35 4 15,7-16 4-15,1-37 4 16,-3-13 61-16,-14-27 46 15,-5-14 24-15,-17-28 17 16,-9-5-55-16,-39 9-30 16,-28 16-12-16,-65 34-3 15,-27 13-2-15,-37 19-20 16,-12 13-18-16,11 19-28 16,12 15-67-16</inkml:trace>
  <inkml:trace contextRef="#ctx0" brushRef="#br0" timeOffset="31093.5058">19805 10429 528 0,'-4'4'301'0,"-2"3"-71"15,-3 4-88-15,1 0-28 16,1 1-42-16,-2-2-9 16,3-3-20-16,1 0-9 15,1-2-18-15,1 0-6 16,2-2-9-16,0 0-37 16,0-3-257-16</inkml:trace>
  <inkml:trace contextRef="#ctx0" brushRef="#br0" timeOffset="31315.2313">19652 10703 625 0,'-7'5'354'16,"-4"5"-77"-16,1 4-126 0,0 3-23 15,2 8-54-15,0-4-16 16,4 3-24-16,3-6-14 16,2-4-19-16,4-3-16 15,2 0-210-15</inkml:trace>
  <inkml:trace contextRef="#ctx0" brushRef="#br0" timeOffset="31465.4529">19631 11024 453 0,'-1'3'262'0,"1"6"-51"0,-1-3-104 15,0 0-37-15,3-3-48 16,-2-3-17-16,0 0-171 16</inkml:trace>
  <inkml:trace contextRef="#ctx0" brushRef="#br0" timeOffset="31594.1256">19682 11167 368 0,'2'10'274'16,"1"9"-9"-16,1-3-99 15,1-4-46-15,2-1-77 16,1-6-17-16,0-2-50 16,4-2-123-16</inkml:trace>
  <inkml:trace contextRef="#ctx0" brushRef="#br0" timeOffset="31717.1178">19857 11351 469 0,'6'7'245'0,"7"5"-73"0,1-2-62 16,1-7-60-16,1-3-18 0,-4-2-121 16</inkml:trace>
  <inkml:trace contextRef="#ctx0" brushRef="#br0" timeOffset="31879.0987">20097 11416 824 0,'0'3'386'0,"0"3"-170"16,2 2-63-16,3-5-75 16,0 0-32-16,3-2-31 0,0-5-7 15,2-5-84-15,3 0-101 16</inkml:trace>
  <inkml:trace contextRef="#ctx0" brushRef="#br0" timeOffset="32015.1643">20333 11415 428 0,'3'1'302'16,"3"1"1"-16,-1-3-155 15,-5 0-38-15,0 0-69 16,0-1-13-1</inkml:trace>
  <inkml:trace contextRef="#ctx0" brushRef="#br0" timeOffset="32193.1143">20569 11196 944 0,'0'0'443'16,"0"-4"-156"-16,0-2-133 0,0 5-88 0,0 0-17 15,0 0-30 1,3-5-7-16,1-4-10 16,34-31-2-16,-26 27-207 15,1 3-202-15</inkml:trace>
  <inkml:trace contextRef="#ctx0" brushRef="#br0" timeOffset="32325.3734">20736 10983 740 0,'-1'-4'413'15,"-2"-4"-70"1,2-2-131-16,1-3-123 16,4 1-36-16,0-5-42 0,2 0-21 0,2 2-205 15,-2-5-234-15</inkml:trace>
  <inkml:trace contextRef="#ctx0" brushRef="#br0" timeOffset="32433.248">20798 10734 661 0,'0'-3'359'0,"-1"-9"-65"0,1 0-101 16,1-1-86-16,-1-2-36 15,2 1-49-15,0 3-41 16</inkml:trace>
  <inkml:trace contextRef="#ctx0" brushRef="#br0" timeOffset="32590.0576">20676 10542 825 0,'-6'-4'410'0,"-5"-3"-138"16,3 2-110-16,4-6-110 15,3-3-26-15,1-1-30 16,-1-1-59-16,-3 1-189 16</inkml:trace>
  <inkml:trace contextRef="#ctx0" brushRef="#br0" timeOffset="32731.3264">20524 10400 499 0,'-4'-2'233'0,"1"-6"-93"15,-2 0-29-15,1 2-36 16,-2-2-11-16,-1 2-26 16,-1 1-13-16,0 3-18 15,-4-3-9-15,4 0-163 0</inkml:trace>
  <inkml:trace contextRef="#ctx0" brushRef="#br0" timeOffset="32867.1418">20333 10281 685 0,'-6'4'349'16,"-11"-1"-107"-16,5 0-74 0,5-2-90 16,0-4-30-16,3 0-36 15,0-3-71-15</inkml:trace>
  <inkml:trace contextRef="#ctx0" brushRef="#br0" timeOffset="33015.655">20079 10348 661 0,'-1'0'342'0,"-4"-1"-108"16,3 0-83-16,2 1-92 15,0 0-46-15</inkml:trace>
  <inkml:trace contextRef="#ctx0" brushRef="#br0" timeOffset="33688.5553">19728 10249 796 0,'-1'-1'387'0,"-1"-5"-142"0,2 3-57 16,0 3-91-16,0 0-41 15,0 0-55-15,11 17 0 16,40 38 0-16,-29-24-1 16,-2-5-77-16,-2-6-126 15</inkml:trace>
  <inkml:trace contextRef="#ctx0" brushRef="#br0" timeOffset="34209.5041">19694 10252 339 0,'-8'10'256'0,"-6"6"16"15,0 2-100 1,-2-3-44-16,0-2-64 0,-1-3-31 16,4-2-22-16,2 3-5 15,3-4-5 1,4-2 0-16,-1 0 3 0,-1-5 1 15,5 0-2-15,-1-2 0 0,2 1-2 16,0-1-1-16,0 2 0 16,0 0 2-16,0-1 4 15,0 0 0-15,-1 0 0 16,-1 0-1 0,-3-22-3-16,-5-30-1 0,14 22 4 15,1-2 17-15,11-2 45 16,2-5 12-16,11 4 11 15,7 1-16-15,4 15-42 16,3 5-12-16,-5 16-14 16,-5 9-3-16,-10 9-2 15,-2 9 2-15,-10 4-2 16,-5 1-8-16</inkml:trace>
  <inkml:trace contextRef="#ctx0" brushRef="#br0" timeOffset="34988.9988">20639 10450 351 0,'-1'-2'252'0,"1"0"16"0,2 0-101 16,-2 1-13-16,0 0-19 15,8-5-7-15,19-8-29 16,27-36-25-16,-32 32-35 16,-4 1-13-16,-10 7-17 15,-3 7-109-15</inkml:trace>
  <inkml:trace contextRef="#ctx0" brushRef="#br0" timeOffset="35426.4683">20798 10280 307 0,'-6'-4'223'0,"-8"-7"34"16,1-3-14-16,-3-3-52 0,-1 1-24 15,1-3-47-15,2 2-20 16,4 8-34-1,2-3-18-15,3 5-37 16,4 4-22-16,3 3-20 0,3 1-2 16,-5-1-168-1</inkml:trace>
  <inkml:trace contextRef="#ctx0" brushRef="#br0" timeOffset="35720.7848">20717 10146 503 0,'3'-7'272'0,"5"-2"-77"0,2 1-36 16,9 1-60-16,1 4-30 0,8 2-27 16,1 1-8-16,1 3-18 15,1 4-3-15,-8 6-1 16,0-1-2-1,-3 6-2-15,-3-1-1 0,0 0-2 16,-2 1-1-16,-4-2-2 0,-6 3-2 16,-5 4-17-16,-7 4-23 15,-11 1-7 1,-3-2 3-16,-5-11 0 16,-2-10-17-16</inkml:trace>
  <inkml:trace contextRef="#ctx0" brushRef="#br0" timeOffset="37337.3713">20179 10974 400 0,'-1'-2'280'0,"0"2"-12"0,1-1-41 16,0 0-27-16,-1 1-70 15,1 0-33-15,-2 0-54 16,2 4-16-16,0 26-9 15,-1 49-4-15,0-23-2 16,0 6-2-16,0 6-2 16,3-3-1-16,5-4-4 15,3 4-2-15,1 0-1 16,0 6 0-16,-3-6 4 16,-1-8 1-16,-2-16 3 15,-4-8 2-15,-2-14 3 16,-1 1 2-16,-4-12 4 0,0-2 2 15,-2-4-3-15,-1-2-3 16,-2-2-15 0,4-1-7-16,4 2-36 15,3 0-31-15,0 1-86 16,0 0-45-16,0 0-80 0,0 0-44 16</inkml:trace>
  <inkml:trace contextRef="#ctx0" brushRef="#br0" timeOffset="37658.0251">20098 11750 496 0,'-4'-8'333'16,"-6"-6"-31"-16,4 3-46 15,2 6-34-15,3 6-83 16,1 8-38-16,3 4-63 15,4 7-23-15,6 6-8 16,1 0 0-16,5 5 4 16,-1-8-2-16,-1-9 1 15,0-2 3-15,-5-11 34 16,-1 3 34-16,-3-6 59 16,-1-7 17-16,5-4-11 0,1-7-24 15,5-4-52 1,3-2-20-16,5 3-23 15,2-5-8-15,-2 8-10 16,-1 0 0-16,-3 1-255 16</inkml:trace>
  <inkml:trace contextRef="#ctx0" brushRef="#br0" timeOffset="38239.8281">20142 12203 567 0,'-1'2'327'16,"-5"9"-5"-16,4 6-208 15,2 23-89-15,1 5-2 0,1 13-10 16,3 4-2-16,-3-6-5 16,-1-6 0-16,3-9 2 15,-2-9 1-15,0-10 5 16,-2-4 1-16,-1-12 3 16,0-2-19-16,-1-8-112 15,1 3-91-15</inkml:trace>
  <inkml:trace contextRef="#ctx0" brushRef="#br0" timeOffset="38411.3199">20067 12276 607 0,'-2'-3'341'0,"0"2"-91"16,2-1-88-16,0 1-103 0,0 0-35 15,30-2-14-15,39-4-2 16,-20 4-4-16,4-3-1 15,-1 2 0-15,-6-1-1 16,-10 6-135-16</inkml:trace>
  <inkml:trace contextRef="#ctx0" brushRef="#br0" timeOffset="38615.6018">20140 12461 885 0,'0'2'343'0,"9"1"-241"16,7 0-35-16,13-3-30 0,7 2-12 16,5-2-13-16,-2-2-4 15,-3 0-123-15</inkml:trace>
  <inkml:trace contextRef="#ctx0" brushRef="#br0" timeOffset="39227.4623">20445 12679 126 0,'4'0'78'16,"3"0"13"-16,-2 1 2 0,2 3 19 15,1-3 8-15,-1-2 13 0,4-5 7 16,0-2 23-16,-3-5 6 15,0 0 1 1,-2-1-6-16,-6-5-30 16,0 5-10-16,-9 3-29 15,0 0-15-15,-7 9-33 0,-5-1-17 16,1 10-21 0,-2 2-9-16,7 5-13 15,6 2-4-15,7 2-1 0,4 3 2 16,7 1 2-16,4-1-2 15,1-6 1-15,1-6-1 16,2-7 7-16,-6-3 4 0,-6-10 7 16,2-1 4-1,-7-4 2 1,2 0 0-16,3 5 0 0,-4 1-2 16,4 10-2-16,1 10-2 15,1 9-2 1,2 7-1-16,-2 10-1 0,0-1 1 15,-4 0 1-15,-3 3 1 16,-3-11 7-16,-10-4 3 16,-7-8 7-16,0-8 4 15,-8-6-3-15,0-2-2 16,4-13-17-16,-5-6-14 16,10-10-43-16,2-6-51 0,13-4-149 15,6-2-135-15</inkml:trace>
  <inkml:trace contextRef="#ctx0" brushRef="#br0" timeOffset="39907.1556">20093 12043 487 0,'-4'4'301'15,"-2"0"-43"-15,4-5-92 16,2 1-34-16,0-1-71 15,0-1-28-15,7 2-10 16,19-1 0-16,44-1 0 16,-25-3-2-16,2 1-4 15,0-1-2-15,-9 5 1 16,-4-1-1-16,-11-1-2 16,-5 2-2-16,-9 0-30 15,-2 0-54-15,-7 2-75 0,-2-4-30 16,1 1 12-1,0-1 52-15,-1 1 90 0,-8-6 40 16,-31-21 47-16,31 19 18 16,5 7 20-1,3 2-13-15,5 0-24 0,-3 0-17 16,0 0-31 0,4 2 1-16,16 1-1 0,30 37-1 0,-37-34 2 31,-1 2 21-31,-10 1 41 0,-2-2 12 0,-8 8 8 15,2 4-21 1,-6-2-44-16,-6 4-13 0,1-6-308 16</inkml:trace>
  <inkml:trace contextRef="#ctx0" brushRef="#br0" timeOffset="41282.9496">23240 8016 504 0,'-1'-6'331'0,"-4"-7"39"0,3 10-132 15,-1 11-113-15,0 6-31 16,3 19-65-16,3 13-14 16,2 22-8-16,2 12-2 15,1 11-3-15,1 6 1 16,1 12 0-16,-4 0 2 16,-2-7-1-16,-1-7 2 15,-3-29 0-15,6-9 0 0,0-16-1 16,-6-9 1-1,5-15 0-15,-5-9 4 16,-4-8 9-16,2-5 2 0,-7-9 2 16,-2-2-1-16,-4-5-8 15,-4-7-1-15,-5 6-4 16,-1 4 1-16,-1-4 0 16,-4 5-1-16,5-2-3 15,0 1-3-15,8 3-6 16,5 7-5-16,6 4-7 0,6 4-1 15,5 12 0 1,4 3 0-16,9 11 7 16,5 3 1-16,4 4 5 15,3 3 3-15,4-5 0 0,-3-2 3 16,-2-13 6 0,1-11 27-16,-5-13 74 15,0-11 31-15,-4-7 35 16,0-10-12-16,-2-1-63 15,0 3-28-15,-4 3-39 0,-5 10-19 0,-2 8-205 16</inkml:trace>
  <inkml:trace contextRef="#ctx0" brushRef="#br0" timeOffset="42188.8844">23514 9526 235 0,'4'-3'168'0,"4"5"-3"0,-1-4 14 15,2-2 9-15,0 0 3 16,0-7-2-16,-1-3-27 16,0-1-16-16,-3 5-23 15,-1-1-13-15,-4 1-15 16,-6 1-12-16,-6-2-27 16,-4 1-14-16,-7 3-22 0,-3 4-7 0,-7 4-11 15,2 7-5 1,6 5-8-1,3 1-2-15,12 5-6 0,4 7 2 16,12 1 1 0,4 7 1-16,6-1 2 15,5-6-2-15,0-7 1 16,3-3 1-16,-1-13 5 0,0-4 5 0,-5-9 8 16,-4-6 4-16,-6-6 5 15,-3-3 2 1,-4 0-2-16,-1 8 1 0,0 5-3 15,-1 3-3-15,1 12-6 16,0-1-3-16,0-3-3 16,0 6 0-16,4 24 1 15,10 56 1 1,-6-25-2-16,-2 6 2 0,-5-2 1 0,-2-3 1 16,-5-7 5-16,-2-8-1 31,-4-16 7-31,-3-7 1 0,-4-18 5 15,0-5 0-15,-2-13-11 16,1-14-7-16,4-18-21 16,5-6-21-16,2-12-109 15,6-2-100-15</inkml:trace>
  <inkml:trace contextRef="#ctx0" brushRef="#br0" timeOffset="42718.829">23355 9223 535 0,'2'2'308'0,"1"-2"-72"15,1 0-98-15,-4 0-37 0,0 0-39 16,14 3-1-16,51 7 0 16,-25-5-3-16,5 0-14 15,2 0-7-15,-6-4-14 16,-4-3-2-16,-10-3-2 15,-8-3-4-15,-12-1-50 16,-5-3-32-16,-11-5-30 16,-6-4-5-16,-11-4 44 15,0-2 25-15,2 9 20 16,4 3 3-16,13 12-11 16,1 6-4-16,6 2 14 15,6 5 12-15,2 1 27 16,6 0 10-16,8 3 7 15,-1 0 6-15,3 3 17 16,-5 0 11-16,-9 3 21 16,-6-3 2-16,-9 3-6 15,-7 4-10-15,-1-2-33 16,1 3-17-16,4-5-22 16,1-8-4-16,2-5-199 0</inkml:trace>
  <inkml:trace contextRef="#ctx0" brushRef="#br0" timeOffset="260431.0315">2254 5286 466 0,'-19'-6'325'0,"-22"-3"27"15,-4 0-103-15,-20 4-102 16,1 3-48-16,-3 11-68 15,2 9-30-15,27 12-28 16,11 5-8-16,19 0 1 16,15-2 6-16,21-3 12 15,6-6 8-15,26-4 11 16,-3-5 7-16,-9-9 14 16,-3 0 5-16,-24-6 36 15,-6-1 24-15,-18-2 12 0,-13-9-1 16,-17 1-37-16,-10-2-26 15,-13 10-27-15,1 8-9 16,7 15-11-16,5 9-3 16,19 8-2-16,8 5 1 15,13 3 4-15,6 5 0 16,15-3 3-16,9-3 0 16,13-12-3-16,8-7 1 0,4-16 1 15,1-8 2 1,-7-13 8-16,-5-10 4 0,-2-9 9 15,-5-9 5 1,-7-3 6-16,-6 3-3 16,-10 9-6-16,-7 10-6 0,-4 15-7 15,-2 10-2-15,-3 12 0 16,3 5 0-16,1 9-2 16,0-2 0-16,3-1 1 15,3 1 1-15,-2-10 3 16,3-2 1-16,-3-5 6 15,-2-9 5-15,-1-11 14 0,0-6 3 16,2-11-1-16,1-5-7 16,5-2-19-16,2-1-8 15,9 9-5-15,2 5-1 16,2 12 7-16,1 6 1 16,-3 4 0-16,-3 6 2 15,2 9 1-15,-1 1 1 16,1 5 2-16,-4 2 1 15,-10 0 0-15,0 1 0 0,-8 1-2 16,-1-4-22-16,4 0-155 16,3-5-180-1</inkml:trace>
  <inkml:trace contextRef="#ctx0" brushRef="#br0" timeOffset="260597.9767">2644 5655 781 0,'4'-4'464'15,"1"-1"-73"-15,0 8-171 16,0 6-59-16,1 11-75 16,-1 5-24-16,3 5-25 15,-2 1-10-15,1 2-13 16,0-6-5-16,-2-1-186 16,1-3-273-16</inkml:trace>
  <inkml:trace contextRef="#ctx0" brushRef="#br0" timeOffset="260970.7906">2755 5593 994 0,'-10'-18'486'0,"-6"-27"-177"0,10 0-102 0,18-7-121 16,10 4-31-1,18 9-28-15,6 5 3 0,0 17 4 16,4 11-3-16,-11 20 1 15,-7 12-1-15,-5 24 3 16,-4 9 0-16,-7 8-6 16,1 3-5-16,-3-5-7 15,2-4-2-15,-1-7-2 16,2-9 0-16,-5-18-3 16,-3-9 1-16,-3-21 0 15,-3-10-3 1,-7-18-7-16,-5-10-4 0,-10-9-14 15,-4-2-6-15,-2 14-13 0,2 10-3 16,3 28 0 0,3 12 5-16,-1 16 18 15,3 8 3-15,2 3 10 16,6 5 0-16,13-7-157 16,4-6-203-16</inkml:trace>
  <inkml:trace contextRef="#ctx0" brushRef="#br0" timeOffset="261308.9741">3631 5628 832 0,'-5'-3'409'0,"-9"-8"-134"0,-5-2-56 15,-7 2-86-15,0 0-35 0,0 6-59 16,3 5-16-1,5 5-21-15,4 5-6 0,8 4-7 16,7 2-3 0,11 1-3-16,6-2 1 15,3 0 5-15,-1-2 3 16,-8-3 7-16,-3-4 3 0,-8-1-1 16,-1-3 2-1,-10-1 1-15,-6 2-2 16,-4-1 2-16,-3 4 0 0,9 6-2 15,3 2-1-15,7 5-1 16,5 0 0-16,8 1-2 16,8-2-4-16,5-4-5 15,5-6-5-15,-2-10-139 16</inkml:trace>
  <inkml:trace contextRef="#ctx0" brushRef="#br0" timeOffset="261702.9978">3522 5418 839 0,'-7'-16'454'0,"-2"-15"-95"16,9 7-142-16,0 10-131 0,3 5-39 15,2 9-45-15,-2 7-12 16,4 10-14-16,3 9-10 16,4 8-30-16,3 5 0 15,0 4 7-15,4 1 17 16,3 6 37-16,6 4 3 15,12 11 7 1,4 10 5-16,2 2 11 0,-2 2 5 16,-17-10 9-16,-9-10-1 15,-18-10-3-15,-4-4-4 0,-11-8-4 16,-3-2-2-16,-6-17 5 16,0-5 3-1,-1-19 3-15,5-10-1 0,6-17-6 16,4-7-9-16,7-7-2 15,4-1 1-15,11-3 0 16,7-1 3-16,17-2-6 16,1 0-3-16,3 6-7 15,-5 3-2-15,-11 13-76 16,-4 5-86-16</inkml:trace>
  <inkml:trace contextRef="#ctx0" brushRef="#br0" timeOffset="262331.3598">4333 5836 460 0,'-2'-7'288'0,"-3"-8"5"16,0-2-65-16,-2-5-61 15,-2 0-25-15,-9 1-42 16,-2 3-17-16,-4 6-37 15,-1 4-16-15,-1 13-27 16,3 4-3-16,2 9-3 16,4 5 0-16,12 4-2 15,2 3 0-15,13-1 2 16,7-2 1-16,8-11 0 16,5-5 1-16,2-12 3 15,2-11 4-15,-7-9 12 16,-3-5 5-16,-9-4 5 15,-3 2 0-15,-7 4 3 16,-4 3 3-16,-4 9-3 16,-4 5-5-16,-2 11-16 0,2 7-9 15,3 6-6-15,4 6-1 16,6 5 3 0,5 1 1-16,11 5 4 15,3-6 2-15,4-9 2 16,0-5 3-16,-5-17 10 15,-3-3 9-15,-5-15 22 0,0-4 7 16,-1-6-2 0,2-8-5-16,-2-6-12 15,-3-3-3-15,0 7-4 16,-6 7-4-16,-1 19-13 0,0 11-6 16,-3 16-7-16,-1 12-1 15,1 17 1-15,3 7-1 16,4 23 0-16,3 6 1 15,2 0 0-15,-2-3-1 16,2-16 0-16,-1-8 1 16,2-16 6-16,0-5 3 0,-3-17 3 15,1-9-8 1,-8-17-142-16,-5-5-162 0</inkml:trace>
  <inkml:trace contextRef="#ctx0" brushRef="#br0" timeOffset="262766.8832">4707 5815 866 0,'12'-1'371'16,"5"-1"-181"-16,14-2-139 0,10 0-12 0,3-1-24 15,-4 0-11-15,3-4-72 16,-3 2-57-16,0-4-61 16,4-2 1-16,-10 0 79 15,-8-1 69-15,-12-1 137 16,-5 0 46-16,-5 0 59 15,-3 1 6-15,-2-1-41 16,-6 1-23-16,-11 1-48 31,-2 5-17-31,-5 4-34 0,-2 4-21 16,6 9-21-16,5 1-6 16,8 7-5-16,11 4-2 15,4 0-2-15,5-3 1 16,7-5 0-16,-3-3 2 0,4-5 4 15,-6-2 0 1,-11-2-10-16,-5-1-12 0,-11 4-10 16,-4 1-2-16,-4 3 11 15,1 1 14 1,5 3 11-16,5 3 5 0,9 3 5 16,6-1 0-16,16-1 2 0,4-3-1 15,12-4-1-15,4-3-3 0,1-7-44 16,0-5-228-1</inkml:trace>
  <inkml:trace contextRef="#ctx0" brushRef="#br0" timeOffset="263412.6821">5970 5603 633 0,'-4'-4'297'0,"0"0"-114"16,-1 4-63-16,-2 14-46 15,4 8-29-15,-2 10-30 16,5 7 0-16,0 0 1 16,3-3 3-16,6-7 8 15,-1-8 6-15,11-13 27 16,0-6 16-16,0-11 12 15,-1-10 4-15,-6-5-21 16,-1-4-15-16,-4 2-21 16,-3-1-11-16,-4 11-14 15,-1 5-8-15,-2 11-7 0,3 8-2 16,0 11-1-16,7 4 2 16,4 5 4-1,4-1 2-15,6-4 0 16,-4-4 1-16,4-11 5 0,-3-5 6 15,-1-13 8-15,-1-7 4 16,-6-6 18-16,-3-6 6 16,2-3-1-16,3 0-4 15,7 2-22-15,8 9-8 16,1 12-6-16,-1 5 2 16,-1 18 3-16,-7 3 2 15,-5 15 2-15,-8 0 0 16,-10 5 4-16,-3 0 0 15,-5-5 1-15,0-1-2 0,-2-14-107 16,-1-7-147-16</inkml:trace>
  <inkml:trace contextRef="#ctx0" brushRef="#br0" timeOffset="263951.6107">7296 5546 593 0,'-16'0'333'16,"-10"0"-56"-16,-6 11-145 16,-3 12-34-16,8 10-57 0,2 5-20 0,13 7-14 31,9-2-1-31,13-4 1 16,7-3 2-16,16-14 17 0,8-7 16 0,0-20 31 31,-6-7 18-31,-13-9 15 0,-12-2-5 15,-13 1-23-15,-11 2-18 16,-18 5-34-16,-5 3-12 0,-9 7-15 16,5 4-13-1,10 3-111 1,7 3-103-16</inkml:trace>
  <inkml:trace contextRef="#ctx0" brushRef="#br0" timeOffset="264248.1762">7440 5654 838 0,'1'-8'441'0,"1"-5"-133"16,-3 5-125-16,1 3-49 0,-5 8-72 15,4 5-26-15,-1 9-26 16,1 4-3-16,-1 7-2 15,-2 1-2-15,4 2 0 16,7 1-1-16,15-9 3 16,4-1 1-16,15-17 11 15,-2-5 13-15,-2-14 32 16,-5-5 8-16,-8-4 4 16,-9-1-11-16,-10 1-31 15,-6 2-11-15,-14 1-75 16,1 1-89-16,-1 2-445 15</inkml:trace>
  <inkml:trace contextRef="#ctx0" brushRef="#br0" timeOffset="264389.6588">7590 5466 1013 0,'0'-7'505'0,"0"-10"-170"0,2 2-78 16,4 11-125-16,1-3-47 15,-2 7-59-15,5 5-18 16,1 6-8-16,3 7-59 15</inkml:trace>
  <inkml:trace contextRef="#ctx0" brushRef="#br0" timeOffset="264700.0457">8022 5632 964 0,'-7'-9'433'0,"-10"-4"-209"16,1 1-46-16,-6 7-79 0,3 5-29 16,1 6-43-1,-2 7-12-15,6 8-15 16,1 4-3-16,2 6-1 16,3 2 0-16,9 0 2 0,2 1 1 15,14-8 2 1,8-3 3-16,5-11 5 15,1-7 6-15,-8-11 14 16,-8-8 20-16,-15-7 22 16,-8 1 2-16,-17-2-15 15,-4-1-18-15,-2 7-45 16,7-2-66-16</inkml:trace>
  <inkml:trace contextRef="#ctx0" brushRef="#br0" timeOffset="264902.0124">8172 5626 916 0,'16'-7'398'0,"23"-1"-196"16,5 2-54-16,0 0-59 16,-5 6-19-16,-7 2-35 0,-6-2-13 15,-9 0-12 1,1 1-7-16,-8 3-141 15,-5 0-114-15</inkml:trace>
  <inkml:trace contextRef="#ctx0" brushRef="#br0" timeOffset="265037.9391">8368 5627 636 0,'-4'6'370'0,"3"2"-62"16,1 8-118-16,0 4-33 0,5 3-40 15,-3 1-19-15,3-1-34 16,2-1-16-16,-6-2-26 15,5-4-7-15,-4-4-207 32</inkml:trace>
  <inkml:trace contextRef="#ctx0" brushRef="#br0" timeOffset="265328.387">8555 5688 880 0,'7'0'401'15,"6"3"-175"-15,2 3-59 0,0 8-61 0,-2 5-18 16,-5-2-23 0,-1-3-9-16,-4-3-16 15,1-4-9-15,2-2-11 0,-2-5-3 16,7-8-9 0,1-5-6-16,9-5-9 15,0-4-6-15,8 5 1 16,0 0 3-16,-1 10 7 15,0 6 2-15,-10 6 2 16,-1 9 3-16,-12 5 2 16,-1 6 1-16,0 7-2 15,-2 0-3-15,4 0-69 0,4 0-216 16</inkml:trace>
  <inkml:trace contextRef="#ctx0" brushRef="#br0" timeOffset="265564.5527">9055 5551 760 0,'1'-2'458'0,"1"-6"3"16,1 12-333-16,-1 8-46 0,4 14-41 0,0 12 0 16,-8 19 9-16,5 12 4 31,0 11 3-31,4 5-4 0,9-15-17 15,-2-11-8-15,2-13-10 16,0-9-1 0,-3-8 0-16,-4-5 1 0,-8-19-203 0</inkml:trace>
  <inkml:trace contextRef="#ctx0" brushRef="#br0" timeOffset="265723.4645">9140 5852 648 0,'7'-7'373'16,"6"-2"-22"-16,10 1-233 15,6 3-44-15,2 3-49 16,0 1-17-16,4-2-127 16,1-5-172-16</inkml:trace>
  <inkml:trace contextRef="#ctx0" brushRef="#br0" timeOffset="265978.3402">9635 5709 604 0,'4'-3'362'16,"6"-2"-48"-16,-6 4-66 16,-9 7-95-16,-7 3-38 15,-11 6-37-15,-7 0-15 16,-7-3-31-16,0 1-6 16,0-8-10-16,4-5-3 15,5-7-5-15,10-6-6 16,5-3-7-16,8-2-9 0,12 0-17 15,-2 2 0-15,13 3 5 16,3 7 8-16,2 6 26 16,6 2 10-1,0 10 13-15,0 7 3 0,-3 10 3 16,0 5-2-16,-5 2-5 16,-2 1-5-16,-4-4-32 15</inkml:trace>
  <inkml:trace contextRef="#ctx0" brushRef="#br0" timeOffset="266430.5102">10212 5564 742 0,'5'2'330'0,"9"3"-140"16,7-2-35-16,10 1-21 15,11 1-14-15,13-2-31 0,1-1-17 16,1-3-23-1,-9-3-11-15,-20 0-20 0,-8 1-8 16,-16 3-92 0,-9 0-75-16,-12 0-320 0</inkml:trace>
  <inkml:trace contextRef="#ctx0" brushRef="#br0" timeOffset="266574.224">10414 5603 526 0,'-2'8'294'16,"-3"7"-47"-16,3 2-54 15,2 5-42-15,0 2-26 16,5 6-35-16,-1-2-17 16,3-3-33-16,1 0-12 15,3-8-14-15,0-1 21 16</inkml:trace>
  <inkml:trace contextRef="#ctx0" brushRef="#br0" timeOffset="266855.2641">10909 5696 562 0,'-6'-7'331'0,"-11"-5"-39"16,1-1-66-16,-3 0-78 0,-4 1-30 16,6 4-40-16,-2 4-18 15,-3 4-30-15,5 8-11 0,-2 6-14 16,-1 2-3-1,11 8-2-15,2 1-1 0,11 0 0 16,8 1 1-16,10-5 9 16,4-3 7-16,1-10 26 15,1-7 13 1,-8-10 22-16,-2-6 2 0,-9-11-19 16,-7-5-11-1,-8 1-224 1</inkml:trace>
  <inkml:trace contextRef="#ctx0" brushRef="#br0" timeOffset="267635.799">11749 5250 532 0,'-19'-3'309'0,"-19"-4"-82"16,10 7-103-16,6 2-41 0,12 4-82 16,8 3-14-16,5 1-9 15,8 2 5-15,8 3 11 16,3 0 6-16,5 0 12 15,-4 1 7-15,-4 1 12 16,-8 0 4-16,-8 1 9 16,-3-2 5-16,-6 3 13 0,-9 0 0 15,-4-5-10 1,4 6-10-16,3-7-26 16,7 0-8-16,12 1-9 15,3-1-3-15,5-4-1 16,6 4 1-16,-6-2 3 0,-2 3 1 15,-7 0 2 1,-11-2 1-16,-5 8 0 16,-5-3-1-16,-11 10 0 0,3 4 0 15,-7 1-1-15,0 3 0 16,13 3 0 0,4-2 1-16,17-2 2 0,10-2 2 0,12-10 16 15,5-7 4 1,5-10 2-16,-1-11-1 0</inkml:trace>
  <inkml:trace contextRef="#ctx0" brushRef="#br0" timeOffset="268494.3049">11989 5341 393 0,'7'0'208'0,"14"0"-28"16,9-2-32-1,18-2-26-15,3-1-14 0,1-2-39 16,-6 0-12-1,-20 0-19-15,-4-1-3 0,-16 3 9 16,-5 1 2-16,-7 3-10 16,-5-1-7-16,-10 6-25 15,1 4-11-15,4 3-5 16,5 7-2 0,11 2 1-16,0 4 4 0,6 2 3 31,4 1 0-31,4-7 5 15,2 2 0-15,-2-3 3 16,-3-6 5-16,-7-1 5 16,-3-6 3-16,-6-5-2 0,-2 2-2 15,-2 8-9-15,0 1-3 16,1 10-7-16,4 5-1 16,4 10 0-16,3 7 2 15,2 7 6-15,-3 0 1 16,-6-6 9-16,-5-2 7 15,-9-12 20-15,-3-9 11 16,-8-18 21-16,-6-8 2 16,-2-18-8-16,5-5-9 0,9-9-49 15,9 0-21-15,18 6-37 16,7 3-15 0,15 15 6-16,4 1 7 0,9 9 5 15,-2 1-32-15,4 4-225 16</inkml:trace>
  <inkml:trace contextRef="#ctx0" brushRef="#br0" timeOffset="268974.7459">12388 5659 779 0,'1'-2'365'0,"3"-2"-157"16,-4 4-46-16,-2 0-71 16,1 2-37-16,0 27-40 15,-1 36-6-15,8-22-4 16,3-1 0-16,7-4 3 15,5-6 2-15,5-16 23 0,1-7 26 16,1-13 45-16,-1-10 16 16,-7-10 3-16,-4-6-22 15,-10-10-44 1,-6 1-18-16,-5 3-100 16,-1 4-87-16,0 14-297 15</inkml:trace>
  <inkml:trace contextRef="#ctx0" brushRef="#br0" timeOffset="269272.6044">12678 5696 557 0,'7'1'277'0,"-1"2"-79"0,7 8-41 16,-1 5-51-16,-5 3-20 16,5 9-36-16,-6-1-11 0,-6 1-12 15,1 0-4-15,-6-8-2 16,1-4 0-16,0-11 9 15,1-5 5 1,0-13 5-16,1-7 8 0,1-9 10 16,2 0-2-16,5-4-8 0,5 0-13 31,8 7-21-31,4 0 2 0,1 14 9 16,0 8 4-16,-1 10 3 15,-1 7-6-15,1 10-9 16,-5-1-3-16,-1 4-7 0,-3 0 0 15,-2 1-197-15</inkml:trace>
  <inkml:trace contextRef="#ctx0" brushRef="#br0" timeOffset="269523.7832">13021 5688 826 0,'8'-2'372'0,"8"1"-169"0,2 7-42 16,-1 13-68-16,0 5-18 0,-3 10-27 0,-2 3-8 31,-2-5-5-31,-1-3 1 0,2-10 8 0,-1-9 30 16,1-12 35-16,1-7 8 16,-2-12-9-16,2-3-31 15,-5-5-43-15,-1 2-13 31,3 4-71-31,-3 2-103 0</inkml:trace>
  <inkml:trace contextRef="#ctx0" brushRef="#br0" timeOffset="269841.0071">13432 5659 766 0,'0'7'325'0,"0"4"-158"0,3 11-104 32,0 3-8-32,2 7 3 15,-3 3-2-15,-2-3-3 16,0-4-3-16,1-10-4 16,0-6 3-16,7-12 27 0,-1-8 8 15,8-13 8-15,0-4-5 16,5-4-25-16,1 1-10 15,-4 5-19-15,3 5-7 16,-2 7-11-16,-5 8-2 16,-3 11 1-16,-4 7 0 15,-2 11 1-15,5 7-2 16,-4 7-3-16,6 4-1 0,-4-8 11 16,4-4-152-1</inkml:trace>
  <inkml:trace contextRef="#ctx0" brushRef="#br0" timeOffset="270453.4581">13829 5634 744 0,'0'4'359'15,"3"-1"-106"-15,9-1-164 16,6 6-37-16,9-3-14 0,4 5-6 16,-1 0-7-1,-3-4-2-15,-10 0 0 0,-3-1-1 16,-12-4 4 0,-3 0 1-16,-10-1-9 15,-5 0-4-15,-9 5-12 0,-3 2-6 16,3 7-4-16,4 3-1 15,7 8 3-15,5 5 1 16,10 2 4-16,3 2 1 0,10-8 4 16,5-5 0-1,5-14 8-15,3-6 8 16,-1-9 18-16,2-7 3 16,-4-7 2-16,-1-4-7 15,-2-2-7-15,-1 2-3 16,-8 4-7-16,1 6-1 0,-3 10-8 15,-4 6 1-15,1 10 3 16,-3 6 1-16,-4 7-1 16,0-1-1-16,1-1-2 15,1-4 1-15,0-8 5 16,-2-5 1-16,4-5 3 16,-1-7 1-16,5-7 1 15,3 0-1-15,1-4 0 0,-4 3-1 16,7 6-3-1,-2 3-2-15,1 8-6 0,4 6-2 16,-4 10-5-16,1 6 0 16,-2 7-2-16,-2 0 0 15,-1-1-3-15,-3-8-68 16,-6-7-210-16</inkml:trace>
  <inkml:trace contextRef="#ctx0" brushRef="#br0" timeOffset="270605.3087">14192 5589 1312 0,'0'-8'530'15,"0"-7"-352"-15,1 4-67 0,5 12-83 16,4 3-23-16,7 9-167 16,2 7-297-16</inkml:trace>
  <inkml:trace contextRef="#ctx0" brushRef="#br0" timeOffset="270943.0212">14484 5863 759 0,'4'5'337'16,"11"9"-153"-16,5 1-27 15,3-2-34-15,5 2-7 16,-5-11-17-16,-4-4-10 15,-5-4-17-15,-2-9-11 16,-3-8-18-16,-6-1-5 0,-6-8-11 16,-4-2-4-1,-9-1-8-15,-4 3-12 0,3 11-17 16,-3 10-5-16,-1 14-5 16,2 7 5-16,-2 10 10 15,2 5 0-15,7 12 3 16,4 5 2-16,6 10 2 15,2 0 2 1,1-4 1-16,5-2 1 0,1-12 2 16,0-2 0-16,2-11 6 15,0-3-88-15</inkml:trace>
  <inkml:trace contextRef="#ctx0" brushRef="#br0" timeOffset="271140.3967">14838 5785 1396 0,'1'-3'566'0,"0"3"-372"16,3 7-74-16,2 14-80 31,1 9-16-31,0 7-8 0,-2 4-1 0,-5-7-7 16,0-1-39-16</inkml:trace>
  <inkml:trace contextRef="#ctx0" brushRef="#br0" timeOffset="271291.7708">15141 5994 908 0,'0'6'437'0,"-6"9"-157"0,2 1-88 15,-9 2-86 1,-2 4 23 0</inkml:trace>
  <inkml:trace contextRef="#ctx0" brushRef="#br0" timeOffset="271942.835">15553 5485 807 0,'2'-8'433'16,"-1"-8"-154"-16,2 22-126 0,-1 16-45 16,1 26-85-16,2 16-7 15,-2 13-3 1,1 4-1-16,-1-5-1 0,-3-8 1 15,-1-20 4 1,1-12 1-16,-5-25 14 0,3-8 5 16,-6-18 3-16,-2-10-1 15,0-19-10-15,-1-11-6 16,3-13-9-16,1 1-3 16,7 5-16-16,2 7-5 15,4 10-6-15,2 3-4 16,5 14 6-16,0 1-1 15,2 12-5-15,2 5 3 16,7 5-2-16,8 5 1 16,22 7 6-16,10 3 3 0,21 2 3 15,0 4 12-15,1-6-239 16</inkml:trace>
  <inkml:trace contextRef="#ctx0" brushRef="#br0" timeOffset="272330.376">15784 5775 723 0,'4'4'309'0,"5"8"-152"0,2 7-66 16,3 11-21-16,-2-1-4 16,-4 1-6-16,-3-4-1 15,-5-11-5-15,0-4 0 0,0-7 29 16,0-6 7 0,4-11-5-16,5-4-10 0,7-9-47 15,6 2-13-15,6 4-4 16,2 4 3-16,-3 13 12 15,-4 5 6 1,-10 12 2-16,1 6-1 0,-9 10-5 16,1-1-3-16,-4-2-7 15,-3-3-1-15,1-4 5 16,-1-7-94-16</inkml:trace>
  <inkml:trace contextRef="#ctx0" brushRef="#br0" timeOffset="272962.7318">16390 5360 475 0,'6'-4'235'0,"11"-3"-61"16,4 5-28-16,3 5-30 0,-1 8-18 0,-6 11-37 15,-4 5-11-15,-12 8-12 16,-7 1-3-16,-2-1-4 16,-1-2-3-16,5-9-5 31,7-7-2-31,3-10-1 15,5-5 0-15,3-4 7 16,3-5 5-16,-4-5 7 16,-3 2 5-16,-7-1 2 15,-6 3-3-15,-2 9-16 16,-3 5-11-16,1 13-18 0,4 11-8 16,4 19 0-1,3 7 2-15,5 18 4 0,1 4 3 0,1-2 1 16,0-9 4-16,-6-18 5 0,-9-16 7 15,-12-13 8 1,-7-6 4 0,-12-14 5-16,1 0-4 15,-2-11-4-15,6 0-7 0,16-4-47 16,9-1-47-16,20-1-369 16</inkml:trace>
  <inkml:trace contextRef="#ctx0" brushRef="#br0" timeOffset="273363.2442">16871 5957 832 0,'3'0'477'32,"2"0"-88"-32,1 3-125 0,-1 3-45 0,-1 4-48 15,-1-4-19 1,-3 5-35-1,1-1-13-15,-1-5-23 16,-1 5-14-16,1-8-22 16,0-1-7-16,0-1-13 15,-1-1 16-15,-1 0-724 0</inkml:trace>
  <inkml:trace contextRef="#ctx0" brushRef="#br0" timeOffset="278839.4337">2172 6498 470 0,'-1'-3'301'0,"-9"0"-13"15,-9-2-46-15,-9 3-77 0,-11 1-33 16,-8 1-46-16,-3 5-15 16,1 5-38-16,5 4-19 0,17 4-35 15,4-9-4 1,25 17 2-16,15 2 6 15,21 1 16-15,18 13 1 0,-5-15-2 16,-3-2 1 0,-9-6 1-16,-10-5 0 15,-9-8 5-15,-3-4 7 16,-21-2 5-16,-6-2 1 0,-16-3-1 16,-8 2-7-16,-8 2-5 15,1 1-6-15,-1 7-14 16,8 6-8-16,12 14-16 15,7 4 2-15,16 7 14 16,12 0 8-16,14-4 17 0,7-7 3 16,5-8-2-1,2-6 0-15,1-13 1 16,2-5 1-16,-3-11 6 0,-3-6 4 16,-3-8 7-16,-6-1 4 15,-11-3 14 1,-5 3 8-16,-10 11 10 0,0 7-3 15,-3 13-19 1,0 10-13-16,0 11-19 0,0 5-2 16,0 9 1-1,1-5-1-15,3 0 1 16,1-3-2-16,1-12-72 16,-2 0-121-16</inkml:trace>
  <inkml:trace contextRef="#ctx0" brushRef="#br0" timeOffset="278992.6413">2304 6544 1248 0,'-1'-7'518'16,"-1"-7"-316"-16,1 5-81 0,1 8-90 16,4-1-29-16,5 9-110 0,0 6-143 15</inkml:trace>
  <inkml:trace contextRef="#ctx0" brushRef="#br0" timeOffset="279184.4308">2437 6775 544 0,'6'10'313'0,"7"16"-26"16,0 5-75-16,2 3-75 16,3-1-21-16,-4-4-44 15,0-6-11-15,-5-9-18 16,-3-7-3-16,1-7 4 15,-2-4 5-15,3-12 1 16,1-5-4-16,1-11-20 16,-3 0-15-16,4 4-78 15,3 1-96-15</inkml:trace>
  <inkml:trace contextRef="#ctx0" brushRef="#br0" timeOffset="279633.924">3061 6759 458 0,'0'8'363'0,"0"7"38"16,-11 6-158-16,-3 3-47 0,-8 5-93 15,-5 0-34-15,-1-3-35 16,-6-2-12-16,0-10-9 16,2-3-1-16,4-12-10 15,5-4-3-15,6-5-10 16,6-3-4-16,10-1-7 15,1-2 0-15,9-6 0 16,9 0 2-16,5 0 12 16,7 4 8-16,-1 11 10 15,-2 5 2-15,-5 13 0 16,-5 13 1-16,-2 8 2 0,-2 3 0 16,2-1 2-16,-4-7-1 15,8-12-1 1,-1-3-2-16,1-12 2 15,4-5 0-15,0-10-1 16,1-5 0-16,2-10 0 16,1-5 1-16,-4-7 4 15,0 6 0-15,-6 7-3 0,-2 8-3 0,-4 20-11 16,-2 1 1 0,-3 16 0-16,-2 9 2 15,3 12 4-15,2 5-2 16,8-5 10-16,3-6-67 15</inkml:trace>
  <inkml:trace contextRef="#ctx0" brushRef="#br0" timeOffset="280463.4352">4352 6819 341 0,'3'7'214'16,"-6"13"23"-16,-4 6-35 0,-12 10-39 15,-9 0-27-15,-5-1-65 16,-1-3-17-16,1-17-11 16,2-4-6-16,2-16-21 15,2-4-16-15,4-15-22 16,6-7-6-16,7-4 3 0,5-2 8 16,10 10 24-1,7 1 11-15,9 13 26 16,7 7 9-16,2 13-4 15,-1 10-5-15,-2 12-10 16,2 2-5-16,0 2-6 16,2 2-4-16,1-6-5 0,-2-4-2 15,-3-8-47-15,-4-6-96 16,-5-12-145 0,-2-6-25-16,-7-11 50 0,-1-6 111 15,-5-5 208 1,1 2 52-16,0 1 47 15,0 8 1-15,1 12-46 16,0 7-18-16,2 11-40 0,-4 3-14 16,1 3-12-16,-2-3-2 15,-2 1-7-15,2-2-2 16,0-6-1-16,-2 0 5 16,-2-12 10-16,1-7 1 15,1-6-6-15,1-8-10 16,9 3-18-16,-2-3-5 15,7 3 2-15,3 3-1 16,4 9 6-16,1 6 0 0,1 10 1 16,-1 8 1-16,-4 8-5 15,-2 2-1-15,-3 0-4 16,-1 2-1-16,0-2-200 16</inkml:trace>
  <inkml:trace contextRef="#ctx0" brushRef="#br0" timeOffset="280735.1897">5055 6982 807 0,'-4'-11'396'0,"-7"-15"-127"0,-3-3-40 15,-5-3-68-15,-3 1-31 16,-3 11-50-16,0 6-20 15,-5 14-35-15,1 4-10 16,5 12-15-16,5 2-4 16,12 10 3-16,7 1 0 15,14 1 3-15,8-1 0 0,8-8 3 16,-2-2 0-16,3-6-1 16,-2-5 1-1,-5-6-95-15,5-2-172 0</inkml:trace>
  <inkml:trace contextRef="#ctx0" brushRef="#br0" timeOffset="280953.0666">5150 6702 1038 0,'-1'-4'509'16,"-5"-6"-219"-16,6 10-138 15,1 8-56-15,3 14-77 16,4 12-13-16,2 26 4 15,2 7 3-15,-1 9 0 16,-1-4 1-16,-1-10-3 0,0-6 1 16,0-7-5-16,2-5-8 15,-3-12-119-15,-3-8-133 16</inkml:trace>
  <inkml:trace contextRef="#ctx0" brushRef="#br0" timeOffset="281112.9871">5271 6982 819 0,'5'-4'375'15,"5"2"-124"-15,10 2-197 16,1-1-29-16,9 4-21 16,0 2-7-16,-2 2-225 15</inkml:trace>
  <inkml:trace contextRef="#ctx0" brushRef="#br0" timeOffset="281339.9182">5629 6932 428 0,'-2'-8'326'0,"-2"-9"65"15,-2-5-78-15,-4 1-93 16,-3-2-27-16,-3 0-63 16,-1 2-36-16,-1 6-57 0,-2 7-24 15,0 12-32-15,2 6-2 16,1 13 1-16,8 4 3 15,8 8 10-15,0 0 2 16,10-3 5 0,5-3 1-16,4-10 1 15,9-4 1-15,1-7-4 16,-2-8-6-16,2-6-134 0,-4-3-98 16</inkml:trace>
  <inkml:trace contextRef="#ctx0" brushRef="#br0" timeOffset="281552.47">5691 6846 723 0,'6'-4'367'0,"3"-1"-108"16,4 2-45-1,-3 7-73-15,-2 3-43 0,2 11-55 16,2 5-8-16,2 4-8 16,3-2-2-1,1-7 1-15,-1 1 1 0,-2-11 10 16,-3-6 15-16,-4-4 33 15,2-10 4-15,-6-3-10 16,1 3-17-16,-1-6-44 16,-1 0-24-16,4 2-229 15</inkml:trace>
  <inkml:trace contextRef="#ctx0" brushRef="#br0" timeOffset="282144.9326">6102 6772 789 0,'-3'-1'383'0,"-4"1"-179"15,2 6-75-15,0 11-96 16,1 5-26-16,2 11 7 15,1 2-2-15,5-4 2 0,4 1 4 16,5-10 8 0,4-6 3-16,2-10 11 15,-4-6 6-15,7-9 4 16,0-7-1-16,-3-9-9 16,3-5-8-16,-10-4-9 15,-4 3-4-15,-5 1-9 16,-2 7-6-16,-1 10-15 15,-1 7-11-15,-3 12-8 16,1 4 0-16,3 16 7 16,0 3 9-16,10 5 9 15,2 1 4-15,8-8 4 16,4-4 4-16,0-10 7 0,-2-6 8 16,-3-7 42-16,-3-6 15 15,-6-6 12-15,-2-6-6 16,-3-4-41-16,-4-1-21 15,-2-9-136-15,-1 2-117 16</inkml:trace>
  <inkml:trace contextRef="#ctx0" brushRef="#br0" timeOffset="282345.1684">6475 6673 752 0,'0'-3'409'0,"2"1"-112"15,5 6-81-15,2 13-117 16,3 11-33-16,-1 19-23 15,0 9-2-15,-1 18-9 16,2 1-6-16,-3-3-7 16,0-4-4-16,-2-12-3 15,1-6 1-15,0-11 1 16,1-7 0-16,-2-16-60 16,0-7-72-16</inkml:trace>
  <inkml:trace contextRef="#ctx0" brushRef="#br0" timeOffset="282483.8061">6665 6925 865 0,'7'-3'324'16,"13"-6"-223"-16,6 6-47 16,8-4-15-16,1 5-10 0,-2 0-29 15,0-2-57 1</inkml:trace>
  <inkml:trace contextRef="#ctx0" brushRef="#br0" timeOffset="282839.0499">7100 6726 455 0,'-1'-8'368'16,"-1"-7"26"-16,-11 3-102 16,-5 2-42-16,-13 4-102 15,0 1-38-15,1 8-76 16,1 3-20-16,13 7-16 15,1 1-3-15,10 2 0 16,5 3-2-16,10-2 4 16,6 2 0-16,5-3 2 15,6-4 1-15,-1-2-6 0,-3-5-7 16,-5-3-17 0,-9-2-10-16,-9-2-5 0,-5-1 5 15,-13 1 18 1,0 0 16-16,-1 4 20 0,1-1 7 15,9 7 4-15,4 1-3 16,2 5-5-16,4 4-3 0,6 1 0 16,2-3 0-1,12-2-4-15,-1-6 0 16,6-8-10-16,1-4-58 16</inkml:trace>
  <inkml:trace contextRef="#ctx0" brushRef="#br0" timeOffset="282993.6566">7042 6401 1285 0,'0'-3'456'0,"0"0"-407"16,2 4-48-16,-2-1-25 15,0 0-11-15,17 27-186 0</inkml:trace>
  <inkml:trace contextRef="#ctx0" brushRef="#br0" timeOffset="283171.9399">7270 6739 478 0,'11'12'323'0,"6"17"17"16,1 1-59-16,-4-5-94 0,-2 1-25 16,4-6-31-1,-6-7 2-15,1-8 9 0,-1-6 0 0,-5-16-28 16,5 0-19-16,-3-7-47 15,-1-1-16-15,-5 4-27 16,0 2-70-16,-1 11-241 16</inkml:trace>
  <inkml:trace contextRef="#ctx0" brushRef="#br0" timeOffset="283485.9902">7744 6826 464 0,'1'-9'330'0,"3"-8"14"0,-4 0-109 15,-1 1-33-15,-3 1-49 0,-3 0-27 0,-1 0-45 32,-2 3-22-32,-2 7-45 0,3 5-17 0,-2 7-16 31,-2 6-2-31,2 4 9 15,3 6 4-15,10 6 5 16,3 0 2-16,7-1 5 16,3-2 4-16,0-10 9 15,2-6 8-15,-4-10 32 16,-2-5 11-16,-3-12 8 16,-5-1-7-16,-3 1-36 15,-4-2-36-15,-2 7-298 16</inkml:trace>
  <inkml:trace contextRef="#ctx0" brushRef="#br0" timeOffset="284083.9624">8299 6782 613 0,'3'-4'351'15,"16"-2"-68"-15,0 4-75 16,-2 13-98-16,5 8-33 16,-4 15-28-16,-4 5-8 15,-5 1-12-15,-5-5-3 0,-9-9-7 16,-6-7-2-1,1-7-2-15,2-2 3 16,3-11 8-16,3-7-4 16,3-14-8-16,2-8-6 15,7-11-12-15,1-2 1 0,3 3 0 16,0 3 2-16,1 14 0 16,-6 5 6-1,-2 11 10-15,-5 7 1 0,-2 9 5 16,0 5-3-16,3 15-2 15,1 9 1-15,2 6 1 16,1 1-2-16,4-7-2 16,0-8 0-16,5-7-3 15,2-10-2-15,2-10-87 16,8-3-114-16,9-15-291 16</inkml:trace>
  <inkml:trace contextRef="#ctx0" brushRef="#br0" timeOffset="284495.0444">9041 6820 548 0,'-2'5'355'0,"-7"7"-23"0,-6 2-88 16,-12 8-126-16,-2 4-40 15,-6-4-39-15,0-6-7 16,5-6-6 0,5-6 2-16,4-8 7 15,2-8 2-15,2-12-2 0,2 0-7 16,7-2-11-16,2 3-7 15,10 3-14-15,3 2-2 0,7 7 0 16,-3 5 0-16,3 13 8 16,-1 8 1-16,-2 12 2 15,8 7 3-15,1 5 0 16,4-6 0 0,5-8 1-16,1-6-1 15,0-13 4-15,-2-6 1 16,-5-12 2-16,-3-4 2 0,-2-9-2 15,-2-2-1-15,0-5 1 0,2 1-3 16,-5 2-5 0,-1 6-4-16,-3 12-9 15,-1 8 0-15,-1 13 5 16,0 8 4-16,-1 15 14 16,0 4 2-16,1 3-1 15,-1-3-3-15,5-12 8 16,-2-6-109-16</inkml:trace>
  <inkml:trace contextRef="#ctx0" brushRef="#br0" timeOffset="285195.2484">9899 6726 668 0,'2'8'307'16,"2"5"-114"-16,1 17-109 0,2 9 2 16,-3 7-8-16,-4 2-3 15,2-9-16-15,-2-7-9 16,2-14-13 0,3-6-5-16,-4-14 11 0,3-7 6 15,-4-10 1-15,-3-6-2 16,-4-10-19-16,2-1-9 15,2 1-11-15,3 0-6 16,8 15-10-16,0 4-4 16,6 7 1-16,0 5 1 15,6 2 6-15,3 2 2 16,4 1 0-16,2 1 1 0,1 1 1 16,1-1 1-1,-8-2 3-15,-2 0 1 0,-8 0 10 16,-5 1 2-16,-6 6 4 15,-2 6 1-15,0 9-6 16,-2 4-4-16,2 10-5 16,0-3-5-16,1 3-3 15,5 1-69-15,1-7-276 16</inkml:trace>
  <inkml:trace contextRef="#ctx0" brushRef="#br0" timeOffset="285658.6707">10494 6915 622 0,'-1'-14'367'0,"-3"-9"-68"15,-7-4-77-15,-6-2-27 16,-4 7-60-16,0 3-30 16,-1 12-64-16,1 5-30 15,3 9-21-15,4 6-4 16,7 13 7-16,5 6 7 15,12 8 3-15,5-1 1 16,10-6 0-16,4-5 0 0,-3-12-28 16,-1-7-33-16,-7-10-66 15,-4-5-26 1,-7-17 17-16,-5-4 35 0,-4-17 82 16,-4-10 44-16,3-6 52 15,3-4 17-15,11 7-4 16,9 6-16-16,11 20-12 15,1 9-8-15,2 22-2 16,-4 7-1-16,-6 16-18 16,1 9-6-16,-6 13-5 15,0 5 1-15,-4 5-3 16,-3 0-1-16,-4-6-2 16,-8-8 1-16,0-15-1 15,-5-9 8-15,-7-15 1 16,-1 0-2-16,-5-4-10 15,-1-2-12-15,4 1-32 16,3 1-63-16,10-3-229 16</inkml:trace>
  <inkml:trace contextRef="#ctx0" brushRef="#br0" timeOffset="285989.8788">10947 6780 708 0,'-1'-1'389'16,"-3"-1"-96"-16,2 2-133 15,1 0-52-15,0 0-65 0,-1 6-22 16,4 21-7-1,9 33 2-15,5-27 8 0,4-3 6 16,8-4 6-16,0-8 6 16,0-10 29-1,-5-7 23-15,-7-8 31 16,-4-5 4-16,-5-9-30 16,-3-2-28-16,0-6-45 0,-7-4-40 0,-1 3-148 31,-2 4-101-31</inkml:trace>
  <inkml:trace contextRef="#ctx0" brushRef="#br0" timeOffset="286259.5226">11274 6717 871 0,'4'-6'457'0,"4"-2"-130"0,0 2-83 16,6 13-134-1,-6 8-40 1,1 21-48-16,0 13 0 0,0 22 5 16,1 3-1-16,-9 0-6 0,-1-3-2 15,0-13-4 1,1-5-1-16,10-6-4 16,2-9 1-16,4-14 1 15,-2-7-36-15,2-15-120 16,-1-9-223-16</inkml:trace>
  <inkml:trace contextRef="#ctx0" brushRef="#br0" timeOffset="286404.7643">11455 7032 843 0,'1'-4'415'15,"6"0"-87"-15,9 0-217 0,6 3-34 16,9 1-27-16,3 0-21 15,-1 0-21-15,0 2-11 16</inkml:trace>
  <inkml:trace contextRef="#ctx0" brushRef="#br0" timeOffset="286783.4271">11893 6763 809 0,'-16'-8'391'16,"-7"-7"-143"-16,1 7-132 15,-1 4-44-15,7 6-47 16,7 7-19-16,2 2-15 16,7 2-1-16,7 2 3 15,2 1 5-15,13-1 5 16,7 1 1-16,1-3 1 15,-3-4-1-15,-8-7-10 16,-6 0-7-16,-12-4-22 16,-8-2-7-16,-16-2 7 15,-6 1 10-15,-6 5 36 16,4 5 20-16,9 5 20 16,5 3 0-16,11 4-6 15,3 3-5-15,7 2-7 16,8 0 2-16,12-6-6 15,7 1-7-15,7-7-11 16,0-3 19-16,0-4-162 0</inkml:trace>
  <inkml:trace contextRef="#ctx0" brushRef="#br0" timeOffset="287149.6687">12084 6617 798 0,'8'-9'355'16,"3"-8"-165"-16,10 2-53 16,1 7-20-16,1 7-10 15,0 1-10-15,-1 10-38 16,1 11-7-16,-6 13-6 16,-3 11-3-16,-1 18-6 15,-8 2-6-15,-1 1-8 16,1-1-4-16,-2-16-3 15,0-13 2-15,3-14 5 16,-1-11 1-16,1-12 9 16,-2-5 0-16,-5-13-7 15,-4-4-5-15,-13-12-17 0,-5-7-4 16,0 1-8 0,3 5-4-16,8 20-13 15,-1 13-4-15,-2 17 0 0,-2 6 3 16,2 8 14-16,3 0 7 15,10-3-119-15,-1-1-110 16</inkml:trace>
  <inkml:trace contextRef="#ctx0" brushRef="#br0" timeOffset="287544.0528">12685 6754 896 0,'-8'-5'377'0,"-10"-1"-219"16,4 4-56-16,-4 8-59 0,4 4-14 16,6 4-19-16,2 5 1 15,9 3-2 1,4 3 2-16,6 1 0 15,0-3-1-15,0-4 0 16,4-6 0-16,-9-7 1 16,1-4 1-16,-7-4-28 15,-8-5-13-15,-5-3-9 0,-5 2-4 16,-8 3 26-16,-1 3 7 16,1 4 2-1,6 5 2-15,7 5 2 16,3 3 3-16,13 6 8 0,2 4 2 15,9-2 1-15,5-1-1 16,-3-9-3-16,5-1 16 16,-7-7-172-16</inkml:trace>
  <inkml:trace contextRef="#ctx0" brushRef="#br0" timeOffset="287707.5426">12646 6622 1128 0,'-2'-6'516'15,"-5"-5"-251"1,2 5-86-16,4 6-130 0,-1 1-31 16,2-1-30-1,0 0-36-15,0 0-149 16,8 17-120-16</inkml:trace>
  <inkml:trace contextRef="#ctx0" brushRef="#br0" timeOffset="287897.7738">12767 6771 478 0,'5'2'240'0,"5"4"-19"0,6 5-73 0,4 10-18 31,-2 2-5-31,7 12-39 16,-2 4-20-16,-1 1-21 0,-5 1-11 16,-6-11-14-16,-6-5-1 15,-10-10 14-15,-2-3 5 16,-13-10 12-16,-1-2 2 0,-2-7-13 15,1-6-60-15</inkml:trace>
  <inkml:trace contextRef="#ctx0" brushRef="#br0" timeOffset="288095.5036">13198 7052 953 0,'-1'-1'495'0,"0"2"-112"16,1 0-79-16,0-1-104 15,0 0-38-15,0 0-73 16,0 0-29-16,0 0-30 16,0 0-50-16</inkml:trace>
  <inkml:trace contextRef="#ctx0" brushRef="#br0" timeOffset="288974.3525">13678 6468 767 0,'0'-4'414'0,"-5"-2"-128"15,3 8-101-15,1-2-107 16,-1 29-44-16,-2 72-12 16,5-26-2-16,-1 4-1 15,5 3-2-15,0-16-3 0,1-5-2 16,7-20-88 0,-5-12-109-16</inkml:trace>
  <inkml:trace contextRef="#ctx0" brushRef="#br0" timeOffset="289179.0998">13879 6516 942 0,'0'-10'472'16,"2"-5"-181"0,-3 12-128-16,-2 13-44 0,2 18-82 15,1 12-29-15,1 18 1 16,2 6-2-16,5 8 0 15,0 5 1-15,3-8-1 16,2-7-2-16,-1-17-90 16,-2-12-101-16</inkml:trace>
  <inkml:trace contextRef="#ctx0" brushRef="#br0" timeOffset="289331.9632">13688 6786 777 0,'5'-4'438'0,"1"-3"-6"0,13 4-340 16,16 3-41-16,13 1-35 15,12 4-4-15</inkml:trace>
  <inkml:trace contextRef="#ctx0" brushRef="#br0" timeOffset="289661.892">14565 6726 964 0,'-3'3'413'0,"2"8"-176"0,1 24-184 16,2 16-38-16,6 22 8 15,2 5-1-15,-1 2-4 16,-3-4 1-16,-3-10-3 15,-2-4-1-15,3-12-3 16,1-9-3-16,-1-17-174 16</inkml:trace>
  <inkml:trace contextRef="#ctx0" brushRef="#br0" timeOffset="289844.397">14606 7018 991 0,'7'-3'397'16,"6"-6"-267"-16,7 0-49 15,15 2-60-15,1 1-11 16,12 4-4-16,-2 4-44 16</inkml:trace>
  <inkml:trace contextRef="#ctx0" brushRef="#br0" timeOffset="290095.6154">15148 6944 837 0,'-4'-9'424'0,"-1"-8"-124"16,-5-3-53-16,-5-1-89 16,-2 1-41-16,-6 6-61 15,-1 6-23-15,-3 7-30 16,4 7-1-16,3 7-4 15,2 3-1-15,11 9 0 16,6 3 2-16,10 1 4 0,10 2 2 16,10-6 4-16,0-3-1 15,2-8-2 1,-1-4 4-16,-6-10-131 16,-1-9-154-16</inkml:trace>
  <inkml:trace contextRef="#ctx0" brushRef="#br0" timeOffset="290236.5907">15095 6612 900 0,'-4'-7'497'0,"-1"-11"-131"0,3 12-149 15,0-2-68-15,2 6-101 16,2 4-33-16,3 7-27 16,4 7-61-16,4 7-326 15</inkml:trace>
  <inkml:trace contextRef="#ctx0" brushRef="#br0" timeOffset="290425.0563">15176 6839 701 0,'1'7'354'16,"6"13"-112"-16,4 4-16 0,6 7-81 16,4 1-26-1,1-3-45-15,-2-4-16 0,-6-9-17 16,-1-4-5-16,-3-11 0 15,-1-1 1-15,2-8-4 16,0-6-4-16,-2-7-85 16,4-2-117-16</inkml:trace>
  <inkml:trace contextRef="#ctx0" brushRef="#br0" timeOffset="290730.4938">15580 6929 987 0,'0'3'415'0,"3"4"-232"15,-1 1-59-15,4 5-59 0,-5 1-10 16,-4-2-15-16,-1 1-8 16,-4-1-6-16,2-4-5 15,4-3 7-15,2-8 2 16,4-10-3-16,6-3-3 15,3-7-14-15,2 3-5 0,5 4 0 0,0 4 4 16,1 6 5 0,4 8 3-16,-7 10 11 15,-3 6 7 1,-3 11 4-16,-7-1-1 0,0 5-10 16,0-3 4-16,2-1-533 15</inkml:trace>
  <inkml:trace contextRef="#ctx0" brushRef="#br0" timeOffset="291279.1638">16610 6925 586 0,'-1'-5'370'16,"-9"-10"-3"-16,-2 3-102 0,-9-1-96 15,-6 5-43-15,-3 9-66 16,0 6-30-16,9 15-31 16,4 4-6-16,14 7 2 15,8 4 1-15,16-5 3 16,7-2 1-16,7-8 4 15,-4-8 3-15,-3-8 5 16,-3-6 6-16,-10-16 13 16,-1-4 8-16,-13-11 10 15,-7-7 4-15,-5-10 8 16,-7-6-1-16,-2-7-10 16,1 4-12-16,5 4-26 15,7 9-13-15,11 15-18 16,4 2-6-16,9 14-8 0,5 2-2 15,8 11-82-15,9 4-91 16</inkml:trace>
  <inkml:trace contextRef="#ctx0" brushRef="#br0" timeOffset="291580.7418">16809 6853 771 0,'-1'0'356'0,"0"3"-146"0,-5 12-115 16,1 8-31-16,1 7 1 16,3 0 2-16,5 4 6 15,9-7 0-15,9-5-4 16,4-2 0-16,7-15 10 15,-1-1 16-15,-4-6 33 16,-8-9 4-16,-6-5-16 16,-6-5-26-16,-5 1-53 0,-2-1-24 15,-9 1-135-15,0 6-100 16</inkml:trace>
  <inkml:trace contextRef="#ctx0" brushRef="#br0" timeOffset="291718.3893">16898 6684 1214 0,'3'-9'553'16,"3"-8"-265"-16,3 4-91 15,-1 5-125-15,2 5-39 0,-1 7-51 16,0 7-110 0</inkml:trace>
  <inkml:trace contextRef="#ctx0" brushRef="#br0" timeOffset="291974.4218">17071 6937 965 0,'0'-4'497'0,"0"-3"-165"16,3 11-178-16,1 5-54 15,5 11-65-15,4 6-7 16,4 7-7-16,-2-6-3 15,1 2-2-15,-1-4 0 16,-1-12 6 0,0-3 6-16,3-11 22 0,1-3 5 15,3-9-2-15,0 0-5 16,-4-4-25-16,1-6-11 16,-2-1-196-16</inkml:trace>
  <inkml:trace contextRef="#ctx0" brushRef="#br0" timeOffset="292447.4019">17735 6981 607 0,'-1'5'277'0,"-8"8"-124"15,-5 6-14-15,-14-2-46 0,-3 2-16 16,-5-2-32-16,-3-7-9 16,8-8 2-1,1-5-1-15,6-11 4 16,6-2 1-16,9 0-12 16,7-4-5-16,4 3-14 0,6-1-4 15,4 5 1-15,0 5 7 16,1 8 11-16,4 3 4 15,-2 13-2 1,2 7-1-16,-4 8-3 0,0 0-3 16,0 1-6-16,-3-4-3 15,7-2-108-15,3-5-368 16</inkml:trace>
  <inkml:trace contextRef="#ctx0" brushRef="#br0" timeOffset="292675.8654">17750 6824 764 0,'2'-9'493'16,"3"-8"-44"-16,-3 19-254 15,0 11-56-15,3 27-102 16,1 8-15-16,3 17 4 16,5 4 2-16,2 3 0 15,0 0-3-15,-3-3-5 16,-4-3-2-16,-4-15-3 15,2-9 0-15,-3-20-2 16,1-7-14-16,-2-16-132 16,-2-9-154-16</inkml:trace>
  <inkml:trace contextRef="#ctx0" brushRef="#br0" timeOffset="292810.2362">17879 7101 867 0,'13'-10'393'16,"12"0"-184"-16,2 1-60 16,-2 8-83-16,-4 7-29 15,-9 5-32-15,0 7-89 0</inkml:trace>
  <inkml:trace contextRef="#ctx0" brushRef="#br0" timeOffset="293126.6474">18022 7069 925 0,'5'-1'466'16,"0"-5"-157"-16,5 9-151 15,-4 4-49-15,-3 4-47 16,1 4-10-16,-1 1-17 16,-1 2-5-16,3-7-8 15,-5-2 0-15,2-5 5 16,5-4 2-16,2-7-1 15,4-6-2-15,10-5-13 16,0-1-5-16,6 3-3 16,-2 1 1-16,-1 6 11 0,-4 3 2 15,-4 10 5 1,-2 3 2-16,-3 11 4 16,-2 4 3-16,-3 9 7 0,-2 3-2 15,-1-1-10-15,-2-4-7 16,0-11-124-16</inkml:trace>
  <inkml:trace contextRef="#ctx0" brushRef="#br0" timeOffset="294249.2327">1767 7830 523 0,'2'12'221'16,"5"15"-113"-16,-3 5-13 15,-1 2-20 1,-3-2-6-16,-5-11-15 0,3-1-1 16,-3-12 45-16,-1-6 17 15,1-10 16-15,-1-10-3 16,2-18-50-16,4-6-22 15,6-4-22-15,7 1-2 0,4 7 5 16,2 8 2 0,2 12-5-16,1 6-8 0,4 15-16 15,-3 8-7-15,-1 18-7 16,-6 10-1 0,-3 12 0-16,-1 1 4 0,-1-3-165 31,4-1-208-31</inkml:trace>
  <inkml:trace contextRef="#ctx0" brushRef="#br0" timeOffset="294722.8219">2291 8024 721 0,'1'-9'348'15,"4"-9"-111"-15,-2-3-16 0,-2-6-31 0,1-5-21 31,-7-4-39-31,-5 0-25 16,-8 5-47-16,-5 10-20 0,-4 13-36 16,0 6-9-16,2 12-6 15,5 10-2-15,4 11-1 16,3 4 3-16,12 5 5 16,0-5 5-16,13-3 3 15,3-8 1-15,8-10 2 16,2-6 0-16,1-10 2 15,4-2 2-15,-5-10 2 16,1-3 1-16,-5-6 2 16,-5-2 0-16,-2-3 2 15,-7 0-1-15,-5 8-3 16,-2 1-2-16,-2 11-9 16,-2 7-8-16,0 8-7 15,1 6-2-15,3 10 3 16,3 3 6-16,9 3 5 15,2 0 2-15,8-6 2 16,0-5 4-16,2-10 5 0,3-2 4 16,-5-12 13-16,-2-4 12 15,-8-7 32-15,-3-1 4 16,-9-2-9-16,-3-3-13 16,-3-2-51-16,-6 0-54 15</inkml:trace>
  <inkml:trace contextRef="#ctx0" brushRef="#br0" timeOffset="295228.0052">3329 7858 864 0,'-1'10'307'16,"-1"17"-256"-16,2 6-19 16,0 5 5-16,0-2-4 0,-5-9-3 15,0-6 0-15,-2-14 8 16,2-2 12-16,3-11 15 16,1-8-1-16,4-9-15 15,1-12-12-15,6-6-15 16,3-4 1-1,7 4 7-15,1 2 5 16,4 16 10-16,-1 8-2 0,-3 13-9 16,-3 10-7-16,2 17-18 15,-4 7-2-15,-1 13-2 16,0 4-1-16,2-1 3 16,3-4 13-16,-1-12-221 15</inkml:trace>
  <inkml:trace contextRef="#ctx0" brushRef="#br0" timeOffset="295551.0618">4037 7814 523 0,'-3'9'338'15,"-5"9"-38"-15,-3 7-102 0,-6 3-21 16,-7 5-86-16,-6-4-27 0,-8-7-33 15,-1-6-3 1,0-15 1-16,3-1 4 16,8-11 4-16,7-4-1 15,8-4-14-15,8-5-11 0,9 0-14 16,3-2-2 0,11 1 8-16,5 4 10 15,2 10 11-15,5 7 0 0,0 15-3 16,-3 7-4-1,-1 13-7-15,1 6-1 0,-9 0-3 16,0-2 0-16,2-7-130 0,0-1-215 16</inkml:trace>
  <inkml:trace contextRef="#ctx0" brushRef="#br0" timeOffset="295880.5587">4143 8000 782 0,'4'-3'398'0,"7"-1"-123"16,6 4-69-16,4-4-88 31,2 4-27-31,6 0-31 0,-2 0-14 0,-1-1-14 31,-3-2-1-31,-10-6 0 16,1-2 0-16,-6-4-4 16,-4-1-1-16,-7-10-7 0,-6-4-1 15,-8-5-5 1,1-2-5-16,-4 11-12 15,4 6-15-15,0 18-16 0,1 6-2 16,1 16 10-16,0 5 12 16,5 14 14-16,1 5 2 15,6 8 2-15,-1 0 1 16,3 0 1-16,0-3 1 0,3-7 0 16,-1-3 0-1,4-9 0-15,2-2 5 0,2-12-140 16,2-8-166-16</inkml:trace>
  <inkml:trace contextRef="#ctx0" brushRef="#br0" timeOffset="296178.7349">4704 7871 552 0,'1'0'347'0,"1"5"38"16,-2 3-180-16,-2 7-73 15,-2 5-10-15,-10 3-33 0,-2 2-20 16,-10-4-30-16,-3 0-10 16,2-13-7-1,3-6 0-15,4-11 2 16,5-6-3-16,5-7-18 0,-1-5-10 16,14 0-19-16,2 1-5 15,7 5 9-15,6 6 9 16,3 8 17-16,-3 6 9 15,8 16 3-15,-5 5-1 0,-2 12-5 16,0 2-3 0,-7 3-4-16,-1-3 12 0,-3-3-272 15</inkml:trace>
  <inkml:trace contextRef="#ctx0" brushRef="#br0" timeOffset="296600.8783">4682 7597 1412 0,'0'-7'560'0,"0"-9"-373"16,0 5-92-16,6 10-80 0,1 0-16 16,2 4-39-16,5 6-56 15,2 11-125 1,2 4-32-16,8 13 14 15,-3 1 53-15,2 9 126 16,3 7 40-16,1 6 36 16,2 10 16-16,-3-6 31 15,-2-3 5-15,-5-3-10 0,-5-7-9 0,-16-3-11 16,-5-2-5-16,-14-9 0 16,-7-4 1-1,-2-14 2-15,-4-11 3 16,5-14 8-16,-2-11-1 15,15-11-7-15,6-3-3 0,8-10 6 16,8 1 1-16,11-1 3 16,4 2-1-1,5 2-20-15,5 4-8 16,-4 2-11-16,-3 3-4 0,5 6-115 16,-2-1-374-1</inkml:trace>
  <inkml:trace contextRef="#ctx0" brushRef="#br0" timeOffset="297105.7586">5443 7825 621 0,'-10'-7'321'15,"-10"-5"-93"-15,2 4-82 16,5 6-97-1,4 4-26-15,4 8-28 16,5 2-4-16,8 6 5 16,0-2 4-16,8-1 9 0,1 0 1 15,-1-4 1 1,1-1 0-16,-3-5 7 0,-6-6 5 16,-6-3 9-16,-3 1-1 0,-11-3-10 15,-4 4-7 1,-4-1-11-16,-1 3-2 15,-3 8-6-15,6 3-6 0,8 10-2 0,1 4 2 16,11 0 12-16,6 2 7 16,6-6 7-1,3-4 1 1,6-3 3-16,1-7 1 0,6-5 6 16,-4-9 1-16,-2-11 2 15,1-5 0-15,-5-10-2 16,1 1 2-16,-3-5 6 15,-4 4 11-15,-7 4 28 16,-1 9 1-16,-5 16-14 16,-1 4-13-16,1 16-30 0,0 6-3 15,5 13 4 1,0 5-2-16,5 1-4 16,3-5-4-16,5-6-72 15,2-8-9-15</inkml:trace>
  <inkml:trace contextRef="#ctx0" brushRef="#br0" timeOffset="297708.517">6636 7739 658 0,'-2'-1'379'0,"-8"-1"-54"0,-5-2-65 16,-13 2-104-16,-3 2-36 15,0 3-56-15,4 2-16 16,10 4-29-16,5 2-11 15,13 2-11-15,6 2-2 16,12 4 1-16,4 1 2 16,3-4 2-16,2-1-1 15,-5-5-2-15,-3-1-4 16,-10-5-10-16,-6-4-10 16,-11 1-11-16,-8-1 3 0,-10 0 13 15,-2 4 11 1,0 1 15-16,5 2 2 0,11 5 2 15,2-1 0 1,7 7 0-16,4 3 1 0,7 1-1 16,7 0 0-16,5-5-1 15,2-3-1-15,1-7-2 16,0-5-15-16</inkml:trace>
  <inkml:trace contextRef="#ctx0" brushRef="#br0" timeOffset="297862.9095">6530 7584 850 0,'-3'-9'456'15,"-4"-3"-133"1,6 4-117-16,2 1-147 0,5 6-40 0,5 2-33 16,-1 5-10-1,4 4-295-15</inkml:trace>
  <inkml:trace contextRef="#ctx0" brushRef="#br0" timeOffset="298178.1005">6719 7880 418 0,'16'17'254'16,"19"13"-20"-16,0-3-41 16,-2-9-45-16,-5-9-7 0,-9-8 6 15,-4-4-8-15,-1-9-33 16,-5-4-17-1,-5-6-42-15,-3-3-9 0,-7-6-12 16,-3-1-4-16,-8-1-9 16,-2 5-6-16,0 9-25 15,1 6-20-15,2 20-12 16,-3 11 1-16,2 19 21 16,1 7 19-16,11 10 9 15,5 2 2-15,3-3 1 16,5 4 0-16,-3-6 1 0,-1-1 0 15,-4-6 3 1,-2-5-1-16,-1-10 2 0,3-5 4 16,-2-12-149-1</inkml:trace>
  <inkml:trace contextRef="#ctx0" brushRef="#br0" timeOffset="298522.6134">7032 7876 1427 0,'3'-3'545'15,"5"3"-398"-15,7 8-60 0,2 17-49 16,3 10-6 0,-1 8-9-16,-3 4-3 0,-9-3-8 15,-5-5-3-15,-10-1-8 16,-6-7-1-16,-4-1-21 15,-1-6-46-15,4-9-40 16,-2-8-8-16,3-13 17 0,0-7 46 16,1-16 44-16,8-2 8 15,6-12 8-15,8-3 0 16,10-5 2 0,7-2 10-16,2 3 21 15,5 2 9-15,4 13 5 0,-6 4-10 16,0 13-26-1,-4 8-10-15,-4 3-155 16</inkml:trace>
  <inkml:trace contextRef="#ctx0" brushRef="#br0" timeOffset="298830.6385">7458 7857 964 0,'-2'0'412'15,"-5"3"-223"-15,-3 4-56 16,7 12-65-16,2 5-8 16,6 1-17-16,2 2-3 15,3-7-5-15,4-2-3 0,0-11-1 16,7 1 2-16,-2-8 4 16,1-4 2-16,0-1-5 0,-1-6-2 15,-5-10-5 1,-4 2-1-16,-10-3-5 15,-7-2-5-15,-14 2-10 16,-5 0-4-16,-9 3-3 16,5 4-3-16,7 9-6 15,3 1-4-15,13 5-44 16,-1 0-70-16</inkml:trace>
  <inkml:trace contextRef="#ctx0" brushRef="#br0" timeOffset="299324.8598">8317 7707 832 0,'-8'7'342'0,"-9"11"-208"16,-3 8-42-16,3 8-48 15,8 8-12-15,10 6-15 16,13 2-1-16,10-8 2 16,4-7 1-16,6-12 3 15,0-11 2-15,-4-14 11 0,-4 0 10 16,-13-16 54-16,-13-2 15 15,-12-3-4-15,-14-4-12 16,-9 3-59-16,9 1-20 16,-4 5-18-1,8 0-9-15,7 8-72 0,1 2-77 16</inkml:trace>
  <inkml:trace contextRef="#ctx0" brushRef="#br0" timeOffset="299497.7584">8416 7784 812 0,'12'-3'396'0,"20"-2"-140"16,6-2-66-16,7 1-86 15,4 3-24-15,-3 1-40 16,0 2-13-16,-9 1-17 16,-3 2-4-16,-11-2-6 15,-2 4-12-15,-5-2-295 16</inkml:trace>
  <inkml:trace contextRef="#ctx0" brushRef="#br0" timeOffset="299644.437">8715 7781 663 0,'-5'9'345'0,"-4"13"-83"16,-1 3-73-16,4 5-66 0,2 2-25 15,8 1-39-15,5-2-17 16,3-9-23-1,-1-3-28-15,2-8-360 0</inkml:trace>
  <inkml:trace contextRef="#ctx0" brushRef="#br0" timeOffset="299929.25">9065 7880 956 0,'-8'-12'439'0,"-8"-12"-196"15,-5 2-50 1,-1 6-97-16,5 6-43 0,2 10-60 16,-2 8-15-16,4 10-6 15,-2 5 8-15,11 12 12 16,6-2 4-16,7 0 4 16,11 2 3-16,2-15 4 15,3 2 2-15,2-18 8 16,-6-7 6-16,-2-9 22 15,-6-6 16-15,-11 0 13 16,-2-6-5-16,-13-1-27 0,-3-3-28 16,0 0-106-1</inkml:trace>
  <inkml:trace contextRef="#ctx0" brushRef="#br0" timeOffset="300498.7008">9917 7795 876 0,'-8'-3'413'0,"-13"0"-180"0,0 5-65 0,0 12-104 16,4 7-30-16,7 13-33 15,2 2-4-15,12 3 1 32,7-5 2-32,18-8 0 0,7-6 2 15,4-11 3-15,-4-2 4 0,-14-12 19 0,-8-2 10 32,-25-9 0-32,-15-3-8 0,-16 4-24 0,-5-2-23 15,7 9-140-15</inkml:trace>
  <inkml:trace contextRef="#ctx0" brushRef="#br0" timeOffset="300617.3718">9982 7851 712 0,'1'-6'381'15,"-1"-6"-45"-15,2 4-362 16</inkml:trace>
  <inkml:trace contextRef="#ctx0" brushRef="#br0" timeOffset="300920.5152">10075 7823 653 0,'0'5'310'0,"-11"4"-97"0,4 7-64 15,1 10-56-15,-2 3 0 16,17 5-17-16,3 0-7 16,13-7-9-16,11-5 0 15,4-8 5-15,-1-7 11 0,-7-7 43 16,-8-5 11-16,-10-7 4 15,-4-3-14-15,-8-10-52 16,-1 1-22-16,-4-4-56 16,-5 0-73-16,0-1-231 15</inkml:trace>
  <inkml:trace contextRef="#ctx0" brushRef="#br0" timeOffset="301077.5172">10219 7624 783 0,'-1'-9'517'15,"-2"-6"-12"-15,2 8-209 16,1 0-68-16,0 3-112 0,0 2-50 16,0 2-56-16,0 0-12 15,0 0-6-15,10 20-64 16,33 36-219-16</inkml:trace>
  <inkml:trace contextRef="#ctx0" brushRef="#br0" timeOffset="301395.2371">10527 7875 697 0,'-2'-7'371'16,"4"-7"-106"0,-10 3-76-16,-5-1-32 0,-2 8-53 15,-4 3-30-15,-4 9-42 16,2 4-14-16,1 9-17 15,3 6 0-15,8 6-1 16,4 3 0-16,12-2 2 16,8-4 2-16,11-5 3 15,5-6 1-15,3-10 2 16,0-4 1-16,-5-5 7 16,-8-8 6-16,-9 1 12 15,-9-6 2-15,-14-4-3 16,-9-4-4-16,-10-4-17 0,3 0-37 15,6 0-199 1</inkml:trace>
  <inkml:trace contextRef="#ctx0" brushRef="#br0" timeOffset="301594.8046">10595 7876 1005 0,'15'-2'416'15,"17"-3"-232"-15,5 0-44 16,4 4-51-16,-3 1-12 0,0 2-35 16,0 0-13-16,-7-1-15 15,-2 0-4 1,-11-1-4-16,-6 2-79 0,-8-2-190 0</inkml:trace>
  <inkml:trace contextRef="#ctx0" brushRef="#br0" timeOffset="301739.6065">10862 7865 617 0,'-4'13'361'16,"-3"8"-59"-16,1 9-116 15,1 4-23-15,-2-2-54 0,3-1-20 16,5-5-35 0,3-7-16-16,9-3-60 0,0-10-65 15</inkml:trace>
  <inkml:trace contextRef="#ctx0" brushRef="#br0" timeOffset="302055.2659">11082 7916 680 0,'2'0'368'0,"6"2"-63"0,0 8-131 16,1 6-66-16,-3 4-17 15,-1 3-11-15,-3-2-6 16,-2-4-17-16,-1-3-7 16,1-7-14-16,1-3-2 15,6-6-7-15,2-2-4 16,2-9-9-16,4-4-8 0,0-1-6 16,5 4-1-16,0 1 2 15,-6 6 0-15,2 8-1 16,-7 3 0-16,-1 14 1 15,0 5 1-15,-8-1 2 16,-1 1 0-16,1 0 0 16,-2-6 14-16,3 4-252 15</inkml:trace>
  <inkml:trace contextRef="#ctx0" brushRef="#br0" timeOffset="302296.2097">11395 7763 1164 0,'0'0'503'15,"-1"8"-271"-15,1 9-104 16,7 23-94-16,0 12-1 16,2 14 10-16,4 5 4 15,0-3-1-15,-2-3-3 0,2-9-12 16,-3-4-7-16,-2-10-8 15,-4-9-1 1,-2-13-4-16,-2-9-74 0,-2-14-253 16</inkml:trace>
  <inkml:trace contextRef="#ctx0" brushRef="#br0" timeOffset="302454.8149">11447 8101 839 0,'7'-4'407'16,"5"-4"-103"-16,13 2-239 16,7-1-37-16,7 5-23 0,2 2-9 15,-4-2-159 1,2 1-153-16</inkml:trace>
  <inkml:trace contextRef="#ctx0" brushRef="#br0" timeOffset="302723.3268">11894 8001 452 0,'4'-4'313'15,"3"-2"15"-15,0 4-61 16,-3 2-111-16,-4 3-40 0,-5 4-51 16,-9 1-19-1,-13 3-18-15,-5 1-4 0,-4-4-4 16,3-4-1-16,3-6 3 16,8-6 2-1,6-2 0-15,1-6 2 0,10-1-6 16,5 1-7-16,5 0-13 15,6 2-1-15,4 7 10 16,-2 4 13-16,8 11 21 16,-3 7 10-16,8 13 24 15,2 2 6-15,-1 1 0 16,2 0-9-16,-10-10-32 16,-1-2-7-16,-7-3 80 0</inkml:trace>
  <inkml:trace contextRef="#ctx0" brushRef="#br0" timeOffset="303529.052">12736 7893 666 0,'-5'-6'330'0,"-7"-3"-106"16,-4 2-43-16,-9 2-79 0,2 2-29 16,5 5-63-1,1 5-21-15,12 3-18 16,5 5 2-16,9 0 15 16,10 1 9-16,1 0 10 0,0-4 1 15,-2-4-2 1,-5-3 2-16,-6-4 8 15,-1 3 11-15,-10-4 3 16,-6 2-1-16,-10 2-9 16,-1 1-11-16,-5 5-8 0,1-2-2 15,4 3-8-15,5 2-4 16,8 0 0-16,8 2 4 16,11-1 8-16,3-4 5 15,9 0 5-15,5-1 0 16,4-6 1-16,4-3-1 15,7-9 1-15,-5-7 2 16,-1-6 1-16,-2 5 5 0,-13-8 9 16,-2 2 8-16,-11 4 28 15,-4-4 14-15,-4 12 1 16,-1 8-14-16,-1 7-34 16,-2 9-19-16,3 11-12 15,0 2 2-15,1 4 1 16,3-1 1-16,-2-4-2 15,2-1 6-15,0-10-136 16,2-1-122-16</inkml:trace>
  <inkml:trace contextRef="#ctx0" brushRef="#br0" timeOffset="303688.0396">12911 7735 1112 0,'-2'-11'543'0,"-3"-8"-179"16,5 7-225-16,4 3-58 16,3 7-69-16,2 2-36 0,-1 3-245 15</inkml:trace>
  <inkml:trace contextRef="#ctx0" brushRef="#br0" timeOffset="303893.0482">13009 7880 707 0,'11'14'374'16,"8"13"-97"-16,10 8-82 16,0-3-29-16,-1-1-38 15,-7-9-19-15,-3-8-15 16,-4-2-1-16,-2-7 4 16,3 1-3-16,-5-8-26 15,1-5-15-15,-2-8-31 16,-1-2-16-16,2-4-129 0,-5-2-113 15</inkml:trace>
  <inkml:trace contextRef="#ctx0" brushRef="#br0" timeOffset="304315.8692">13654 8001 805 0,'0'9'431'0,"0"5"-119"15,-7 2-123-15,-4-1-51 16,-7-2-63-16,-3 1-24 0,-2-4-28 16,-4-4-5-16,0-4 2 15,-3-3 1 1,5-12 2-16,2 7-4 16,6-6-15-16,9-3-5 0,6 2-14 15,2-6-5 1,6 6-2-16,3 2 2 0,6 10 6 15,5 7 4-15,2 8 6 16,-1 8 3-16,5 4 2 16,-1-3 2-16,1 0 3 15,-2-6 1-15,1-8 5 0,-1-5 5 16,-6-8 3-16,2-4 3 16,-2-5-1-16,-3-4-1 15,3-4 3-15,-3 0 1 16,-3 0-7-16,0 5-3 15,-4 11-11-15,-1-1-6 16,-2 8 0-16,-2 6-1 16,2 9 3-16,1 4 3 15,1 0 1-15,4 2-8 0</inkml:trace>
  <inkml:trace contextRef="#ctx0" brushRef="#br0" timeOffset="304856.761">14438 8029 522 0,'5'4'291'0,"4"9"-44"16,1 4-65-1,-10-1-67-15,0 0-14 0,-8-2-21 16,-1-5-8 0,3-2-16-16,0-4-6 15,6-8-9-15,2-5-7 16,11-10-10-16,4-4-10 0,8-4-16 15,3 3-1-15,-1 4 23 16,-1 6 14-16,-3 16 17 16,-4 10 7-1,-9 9 0-15,3 10-1 16,-8 6 0-16,6 2-4 0,-3 1-18 16,1-5-10-16,6-9-84 0</inkml:trace>
  <inkml:trace contextRef="#ctx0" brushRef="#br0" timeOffset="305479.1344">15550 7902 470 0,'-16'0'320'15,"-10"1"9"-15,-8 16-163 16,0 3-43-16,8 12-62 16,11 6-21-16,18-1-19 15,9 1-3-15,20-6 2 16,1-10 2-16,4-11 10 16,-4-8 11-16,-9-13 61 15,-2-5 15-15,-13-11 25 0,-1-4-4 16,-11-12-53-1,-7-9-15-15,-5-10-37 16,-3 1-11-16,6-2-15 16,7 4-4-16,5 14-6 0,6 6-5 15,5 15-7-15,0 8-3 16,6 8-8-16,0 4-4 16,-1 7-194-16,5 7-187 15</inkml:trace>
  <inkml:trace contextRef="#ctx0" brushRef="#br0" timeOffset="305753.3771">15697 7924 747 0,'-2'0'336'0,"5"3"-142"15,-4 4-52-15,1-7-52 16,0 3 0-16,2 19-17 15,8 31-7-15,-6-30-10 0,5 2-4 16,5-3-3 0,3-5-2-16,8-4-1 15,3-4 1-15,3-9 12 0,0-1 6 16,-1-9 2 0,-4-2-2-16,-4-3-14 0,-7-3-9 15,-11-6-19 1,-4 1-13-16,-8 0-98 0,-3 0-82 0</inkml:trace>
  <inkml:trace contextRef="#ctx0" brushRef="#br0" timeOffset="305912.1596">15890 7739 1383 0,'0'-10'592'0,"0"-7"-344"16,3 4-75-16,-1 5-113 15,0 4-36-15,4 5-87 16,0 4-96-16</inkml:trace>
  <inkml:trace contextRef="#ctx0" brushRef="#br0" timeOffset="306151.2562">16036 7881 943 0,'4'8'433'15,"5"7"-178"-15,4 9-114 0,-1 5-25 0,1 3-38 16,-1-3-23-16,-2-3-29 16,1-3-6-1,-5-10-5 1,-1 0 3-16,0-9 9 16,3-4 16-16,6-4 22 0,2-6 7 15,1-3-1 1,-2-2-16-16,0-3-26 15,-4 0-11-15,-2 2-124 0,-1 1-88 16</inkml:trace>
  <inkml:trace contextRef="#ctx0" brushRef="#br0" timeOffset="306464.1947">16628 7992 603 0,'-2'1'377'0,"-5"6"27"0,1 2-187 16,-7 0-88 0,-3 6-28-16,-4-2-43 15,-2 1-20-15,-3-3-19 16,1-5-3-16,-2-3 5 0,-2-6 4 16,2-5 2-16,3-5-1 15,5-10-6 1,6 1-6-16,10 2-13 15,6-4-5-15,15 11-5 16,6 1-1-16,2 7 10 16,1 5 2-16,-5 14 5 0,-1 4 0 15,-1 9-1 1,-1 3 0-16,-3 0-2 16,0 1 55-16</inkml:trace>
  <inkml:trace contextRef="#ctx0" brushRef="#br0" timeOffset="306699.6534">16756 7753 1303 0,'1'-2'549'15,"4"1"-333"-15,1 4-79 0,3 25-98 16,2 14-9-16,1 23-1 15,-2 5 0-15,1 3-3 16,-4-5-3-16,0-7-5 16,-2-9-4-16,-4-6-5 15,3-6-4-15,-4-13-55 16,0-1-83-16</inkml:trace>
  <inkml:trace contextRef="#ctx0" brushRef="#br0" timeOffset="306872.2335">16806 8063 1119 0,'7'-2'481'0,"3"-2"-231"16,19 4-174-16,8 2-33 16,4 3-23-16,3 1-6 15,-12-1 17-15,-3-3-120 16</inkml:trace>
  <inkml:trace contextRef="#ctx0" brushRef="#br0" timeOffset="307174.3434">17074 7961 932 0,'1'2'406'0,"5"4"-208"15,2 4-27-15,-2 5-59 16,3 0-16-16,-2 0-31 15,-6-1-15-15,3-5-18 16,-4-4-6-16,2-5-6 16,5-5-2-16,3-3-5 15,8-4-3-15,6-5-7 16,4-1-2-16,2-2 0 16,-3 6 2-16,-1 8 2 15,-3 6 5-15,-8 17 27 16,-3 2 16-16,-7 15 27 15,-5 0 10-15,1 4-11 16,0-1-13-16,0-6-26 0,4-2-13 16,-3-9-43-1</inkml:trace>
  <inkml:trace contextRef="#ctx0" brushRef="#br0" timeOffset="308671.6608">1677 8969 805 0,'-2'-2'358'15,"6"-4"-181"1,4 0-66-16,14 3-59 0,8 1-19 0,8 2-10 16,6 0-5-1,-5 0-4 1,-3-3 0-16,-8 5 0 0,-11-5 0 15,-8 3 12 1,-5-1 9-16,-12-4 4 16,1 3 0-16,-13 0-16 0,-5 2-13 15,-1 7-15-15,-1 4-3 16,10 10-4 0,4 6 1-16,12 1 4 0,4 4 0 15,13 0 1-15,6-3-3 16,16-2-14-16,4-4-14 15,3-11-11-15,3-3 1 16,-2-12 14-16,-4-5 15 16,1-6 17-16,-5-4 4 15,-16 1 16-15,-2 0 18 0,-17 0 39 16,-3-2 18-16,-9 0 16 16,-5 0-3-16,-8-2-16 15,-2 3-16-15,-1 8-29 16,-1 3-17-16,5 11-30 15,3 4-8-15,4 5-2 16,6 4 1-16,6 5 5 16,3 0 1-16,8 3 2 15,3-3 2-15,6-3 0 16,5-3 2-16,9-9 1 16,3-5 1-16,0-6 3 15,-2-6 2-15,-10-5 1 0,-4-1 3 16,-8-1 0-16,-5 0-1 15,-4 6-2 1,-2 2-3-16,-3 4-8 16,-1 3-7-16,4 3-5 0,-1-1-1 15,1 0 4-15,2 12 5 16,24 32 5-16,3-35 1 16,-4-2 4-16,0 0 1 15,3-7 5-15,-6-3 6 16,-9-5 24-16,-1-4 10 15,-11-2 15-15,-1-4-3 16,-4 1-24-16,-5 3-14 16,-4-1-94-16,6 7-68 0</inkml:trace>
  <inkml:trace contextRef="#ctx0" brushRef="#br0" timeOffset="309038.7962">3377 8763 858 0,'-8'-4'412'16,"-9"4"-190"-16,4 13-62 15,8 34-96-15,5 15-34 16,11 22-15-16,5 7-2 0,9-1-1 15,-3 0 0-15,-6-11-2 16,-2-7 1-16,-10-20-179 16</inkml:trace>
  <inkml:trace contextRef="#ctx0" brushRef="#br0" timeOffset="309410.7007">3268 8872 650 0,'26'-24'396'0,"16"-16"-37"16,8 19-209-16,2 11-38 16,-14 19-68-16,-5 8-11 15,-17 11-12-15,-7 10-2 0,-13 1-1 16,-7 0-2 0,-13-3-2-1,-10-6-2-15,1-13 0 0,1-9 0 16,11-9-25-16,8-7-21 15,21-7-31-15,9 1-3 16,20 3 22-16,4 2 18 16,3 9 28-16,2 3 6 0,-4 11 9 15,-4 1 7 1,-11 7 13-16,-11-3 5 16,-21 6 10-16,-10-1-2 0,-18-2-10 15,-3 1-7-15,-3-10-12 16,3-7-1-1,6-6-18-15,3-5-45 0,19-5-118 16,5 1-99-16</inkml:trace>
  <inkml:trace contextRef="#ctx0" brushRef="#br0" timeOffset="309712.1593">4010 9021 567 0,'6'5'357'15,"1"1"-34"-15,-10 6-110 0,0 8-39 16,-9-1-51 0,-3 5-20-16,-8-4-46 0,-8-1-18 15,-3-7-15 1,0-5-3-16,2-7-4 16,4-5-3-16,4-8-8 15,4 2-6-15,12-5-15 0,5 0-4 0,12 4 0 31,6-5 2-31,6 6 17 0,7 5 4 16,4 8 5-16,1 10 1 16,3 12 3-16,-5-1-1 0,-4 5-2 15,-3-2-2-15,-11-4-78 16,0-1-202 0</inkml:trace>
  <inkml:trace contextRef="#ctx0" brushRef="#br0" timeOffset="309856.4815">3904 8799 979 0,'0'-10'476'0,"-1"-8"-178"16,2 8-137-16,6 10-128 16,7 1-26-16,6 13-19 15,-1 4-106-15</inkml:trace>
  <inkml:trace contextRef="#ctx0" brushRef="#br0" timeOffset="310195.3885">4122 9101 414 0,'2'4'284'0,"7"8"25"16,4 1-88-16,9-2-74 0,3-2-16 15,6-4-25-15,4-3-16 16,-2-6-20-16,0-4-9 15,-8-2-16-15,-5-5-7 16,-12 2-10-16,-1-5-4 0,-12-4-4 16,-8 3-2-16,-5-1-5 15,-6 2-5 1,-3 8-7-16,1 4-2 0,3 8-3 16,3 7 3-1,7 7 1-15,31 321 47 47,-14-327-53-31,4 6 6-16,2-3-114 15,7 11-62-15</inkml:trace>
  <inkml:trace contextRef="#ctx0" brushRef="#br0" timeOffset="310675.9212">4747 9177 747 0,'-11'-8'358'0,"0"-14"-128"0,-5 1-31 15,0 4-52-15,1-5-23 16,-13 6-41-16,1 3-20 0,1 5-41 15,2 8-14 1,5 6-16-16,3 8-3 16,4 3 10-16,4 1 0 0,10 7-1 15,3-5 1-15,15 2 0 16,3-2 1-16,7-11 0 16,3-2 1-1,-4-9 2-15,-2-4 1 0,-7-7 3 16,-2-1 0-16,-4-2 3 15,-4-2 1-15,-7 0 1 16,-3 4 0-16,-4 0-3 0,-1 4-5 16,2 9-15-1,0-1-3-15,5 12-3 0,1 5 1 16,4 3 13-16,2 2 3 16,6-5 3-16,0 0 5 15,5-7 7-15,-1-3 7 16,-5-7 27-1,-1-6 8-15,-5-6 1 0,-2 1-7 0,-6-5-36 16,0 4-40 0,-5 0-220-1</inkml:trace>
  <inkml:trace contextRef="#ctx0" brushRef="#br0" timeOffset="310896.48">5049 9044 1054 0,'3'-3'466'16,"5"3"-217"-16,3 4-79 0,5 9-62 0,1 6-1 15,0 1-17-15,-2 4-15 16,-9 1-28 0,-6 0-10-16,-11-2-13 15,-6-6-2-15,-7-7-7 16,-1-7-6-16,4-9-123 0,5-3-85 15</inkml:trace>
  <inkml:trace contextRef="#ctx0" brushRef="#br0" timeOffset="311090.7415">5520 9252 1031 0,'3'6'497'0,"1"2"-176"16,-4 2-67-16,0 3-74 0,0 0-47 15,0 5-63-15,-3-2-24 16,-1-1-76-16,3-4 423 16</inkml:trace>
  <inkml:trace contextRef="#ctx0" brushRef="#br0" timeOffset="311724.4142">6064 9118 386 0,'2'9'221'16,"-1"6"-33"-16,0 4-57 16,-2-2-11-16,-3-2-31 15,0-5-19-15,0-10-6 16,3-5-7-16,3-13-18 16,2-4-8-16,3-4-28 15,3-1-4-15,2 1 37 16,4 5 24-16,1 8 22 15,4 5 9-15,-2 12-24 16,-1 4-19-16,0 8-15 16,-1 5-6-16,2 3-9 0,0 1-4 15,-1 1-6-15,-1-1-1 16,0-1-6 0,2-3-8-16,-2-4-231 0</inkml:trace>
  <inkml:trace contextRef="#ctx0" brushRef="#br0" timeOffset="312180.3216">6654 9180 588 0,'0'-8'355'16,"-6"-9"-16"-16,-5-2-87 16,-4-1-73-16,-8 0-27 0,0-1-51 15,0 4-26 1,-1 4-56-16,3 11-17 0,4 9-14 15,-1 2-4-15,4 11 9 16,3-1 1 0,7 7 4-16,4 3 2 0,7-3 3 15,4-2 2-15,12-4 0 16,4-6 0-16,6-13 2 16,1-3 0-16,0-13 2 0,-3-1 1 15,-6-4 2 1,-2-2 0-16,-10 0 2 15,-2-1-2-15,-7 5-1 16,-2 5-3-16,-5 4-10 16,1 9-8-16,2 5-6 15,-2 4-1-15,6 10 8 0,2 1 3 16,8 3 6 0,3 0 2-16,4-1 4 0,3-5 6 0,1-4 13 31,-1-6 23-31,-7-9 47 0,-1-1 9 0,-7-9 1 15,-3-1-19 1,-3-3-49-16,-3-1-16 0,0-1-74 16,0 1-78-1</inkml:trace>
  <inkml:trace contextRef="#ctx0" brushRef="#br0" timeOffset="312765.5826">7704 8991 741 0,'-4'-10'405'0,"-5"-10"-82"0,-2-2-59 16,-9 5-103-16,-2 4-41 15,1 11-62-15,2 6-26 16,5 9-25 0,5 5-3-16,9 0-4 15,3 2 1-15,12-2 1 0,4-3 1 16,6-4 1 0,1-3 1-16,1-5 0 15,-5 0 0-15,-12-3 2 0,-3 0 2 16,-14-3-14-16,-5 2-7 15,-16 1-9-15,-3 1-2 16,-5 5 7-16,0 2 6 16,12 5-1-16,2 3 0 15,12 3 3-15,4 2 0 0,12 3 6 16,8-5 2-16,10-3 4 16,6-3 2-1,3-11 4-15,3-2 3 0,0-11 2 16,-1-2-1-16,-5-9 0 15,-1 1 1-15,-9-3 2 16,-4-2 1-16,-4 3 2 16,-4-2-2-16,-4 10 6 15,-3 5-3-15,-1 11-3 16,-2 7-3-16,1 10-10 16,2 3 0-16,3 6 0 15,-1 0-1-15,0-3-2 16,-3 1 0-16,3-2 15 15,-1-5-121-15</inkml:trace>
  <inkml:trace contextRef="#ctx0" brushRef="#br0" timeOffset="312935.2493">7827 8800 1095 0,'-2'-12'543'15,"0"-8"-160"-15,-1 8-256 16,3 2-61-16,8 9-63 16,-4 2-22-16,3 8-286 15</inkml:trace>
  <inkml:trace contextRef="#ctx0" brushRef="#br0" timeOffset="313129.5221">7908 8962 633 0,'3'14'444'15,"4"13"31"-15,4 2-187 16,2 3-43-16,11-2-87 16,2-6-42-16,7-2-68 15,-3-8-13-15,-3-7-7 16,-4-4-1-16,-3-11 0 16,-2-2-1-16,-3-8-9 0,-1 0-5 15,-3-3-61-15,-3-2-79 16,-2 1-242-16</inkml:trace>
  <inkml:trace contextRef="#ctx0" brushRef="#br0" timeOffset="313580.1568">8583 9063 757 0,'0'8'410'16,"-4"6"-77"-16,-10 3-62 0,-8-3-106 15,-4 0-38-15,-4 1-74 16,-3-2-19 0,4-2-18-16,1-5-4 15,10-5 2-15,2-6 0 0,7-8-17 16,6 0-12-16,1-8-23 16,7 4-6-16,8 2 10 15,2 3 11-15,0 4 16 16,-1 6 4-16,0 6 3 15,0 7 3-15,2 11 6 16,4 1 3-16,-1 5 5 0,4-1 1 16,0-3 2-16,3-5-1 15,5-11 0 1,-3-3 0-16,-2-9 1 0,-1-5 0 16,-8-5-3-16,3-4-3 0,-4 0 0 15,-1-4-2 1,0-4 3-1,-1-1-2-15,-6 5-8 16,1 8-4-16,-3 14 0 16,-3 8 3-16,2 13 6 15,-5 2 3-15,3 8-5 0,-1 3-1 0,11-3-63 32</inkml:trace>
  <inkml:trace contextRef="#ctx0" brushRef="#br0" timeOffset="314562.605">9651 8976 912 0,'6'0'418'0,"8"7"-191"15,-1 4-64-15,-3 9-86 0,-2 6-8 16,-11 4-12 0,-2 5-6-16,-9-6-16 0,-1-1-6 0,1-11-9 15,4-5-3 1,7-9-1-16,3-6-4 16,7-13-5-16,2-5-2 15,6-6-4-15,2 2 2 0,0 3 1 16,-2 0 0-1,-4 5 0-15,-3 1 0 0,-5 10-5 16,0 2-5 0,-3 8-1-16,0-4 0 15,0 0 4-15,-1 19 3 0,3 35 0 16,3-30 2 0,11 2-1-16,5-4-1 0,8-2-3 15,5-3-2-15,7-10-136 0,1-2-41 0,-1-8-28 31,-7-4-8-31,-3-3 136 16,-3-3 42-16,-4-3 48 16,4-2 20-16,-6 0 47 15,0 6 29-15,-5 4 32 16,-5 7 2-16,-10 4-33 16,-2 3-22-16,-13 4-38 15,-5 3-11-15,-12 1-12 16,-1-5-3-16,-3-2-3 15,2-6 2-15,7-8 5 0,1-3 0 16,11-8-11-16,5-2-8 16,6-1-23-16,6 2-6 15,11 4 1-15,0-1 3 16,6 7 14-16,-1 3 2 16,-1 5 4-16,3 10 1 15,0 10 5-15,0 2 4 0,2 6 3 16,0 0 0-1,0-7-2-15,0 0 0 16,-2-5-1-16,-4-9 2 0,3-6 6 16,-3-2 4-16,-1-15 3 15,0 4-3-15,-4-7-6 16,0-2-2-16,-2 1-5 16,2-1-2-16,-4 6-4 15,-1 4-2-15,-4 7-2 16,-2 6 2-16,-1 11 6 15,1 5 5-15,3 8 5 16,0 2 0-16,2 2-2 16,1-2 0-16,2-5 27 15,3-3-88-15</inkml:trace>
  <inkml:trace contextRef="#ctx0" brushRef="#br0" timeOffset="315140.8581">11271 8878 820 0,'-11'0'403'0,"-4"0"-144"15,0 15-161-15,-1 6-44 0,8 16-45 16,2 2-4-16,9 1-1 15,6 2 1-15,13-9 3 16,-3-4 1 0,8-10 3-16,0-6 3 15,-11-13 13-15,-1-1 12 16,-14-8 15-16,-6-2-2 0,-14-2-16 16,-6-1-17-1,-2 4-27-15,0 0-18 16,12 8-139-16,4 1-170 0</inkml:trace>
  <inkml:trace contextRef="#ctx0" brushRef="#br0" timeOffset="315430.2057">11426 8992 997 0,'0'-4'439'16,"2"-5"-229"-16,0 6-51 15,0 6-87-15,0 6-30 16,2 8-36 0,-1 4-2-16,3 5 0 0,3 0 0 15,6-1 2 1,5-2 2-16,6-6 8 16,1-2 4-16,3-10 14 0,0-3 14 0,-7-9 29 15,-3-3 7-15,-10-6 0 16,-7-5-15-16,-3 2-35 15,-3-6-15-15,-2 3-32 16,1-1-45-16,-2 3-147 16,4 3-107-16</inkml:trace>
  <inkml:trace contextRef="#ctx0" brushRef="#br0" timeOffset="315671.268">11708 8976 570 0,'3'4'363'0,"5"5"-9"0,1 0-113 15,6 8-85-15,-2 1-27 16,-4 1-27 0,4 2-19-16,-6-4-35 0,2 2-11 15,3-5-11 1,-2-6 3-16,4-4 44 16,-1-5 13-16,0-8 10 15,2-4-1-15,4-4-40 16,-2-3-13-16,0-3-15 15,-3 1-7-15,-3 1-16 0,-2 3-13 16,-5 8-136 0,2 5-103-16</inkml:trace>
  <inkml:trace contextRef="#ctx0" brushRef="#br0" timeOffset="316300.6499">12095 8965 757 0,'-2'-1'381'0,"-6"-3"-127"15,8 4-98-15,12 2-86 0,7 3-31 16,10 1-19-16,3 0-4 16,1-6-1-1,1-2-1-15,-5-5-1 0,-5-1-1 16,-6 3 0-16,-6-3 3 15,-9 3-4 1,-4 1-7-16,-9 4-13 16,-6 2-6-16,-5 9-4 15,2 3 4-15,1 10 6 16,4 3 3-16,6 4 4 16,3-1 3-16,7-6 9 15,6 1 3-15,3-10 5 16,4-4 4-16,9-8 4 0,-1-4 2 15,4-9-1-15,1-1-2 16,-2-7-5 0,1-1 3-16,-8-1 10 15,2-2 4-15,-6 4-1 0,-2 1-3 16,-4 11-12-16,-2 9-6 16,-7 7-2-16,-2 7-2 15,-10 9-2-15,5-4 1 16,-1 0-1-16,2-2-1 0,7-10 3 15,2-4 2 1,6-6 2-16,4-4 1 16,5-9-1-16,2-1-2 15,0-6-3-15,3-1-2 0,1 5-4 16,-4 1 1-16,-2 7 10 16,-3 4 10-16,-7 5 8 15,-1 5 3-15,-1 8-8 16,4 2-8-16,-8 6-6 15,6 1-2-15,-3-1-4 16,-3-1-3-16,9-5-83 16,-6-1-97-16</inkml:trace>
  <inkml:trace contextRef="#ctx0" brushRef="#br0" timeOffset="316625.8302">12782 9151 435 0,'7'3'305'0,"12"0"37"16,4 2-96-16,9 2-55 0,2-1-6 15,3-2-15-15,-3 0-15 16,-7-7-30-16,0-2-19 16,-12-6-23-16,0-2-21 15,-9 0-32-15,-6-4-8 16,-11-1-16-16,-8-3-3 0,-11-4-6 15,-4 5-6 1,3 11-15-16,-1 3-3 16,5 14 0-16,1 7 6 0,4 11 18 15,2 4 4 1,11 10 5-16,2 5 1 0,6 2 1 16,2 6-1-16,-1 0 0 15,3-4-1-15,-1-7 49 16,2-7-131-16</inkml:trace>
  <inkml:trace contextRef="#ctx0" brushRef="#br0" timeOffset="317219.438">13142 9020 526 0,'6'-2'342'15,"6"-1"-25"-15,3 10-138 0,1 7-33 16,-2 3-44-16,-4 4-9 0,-8-1-17 16,-1-1-16-1,-1-2-23-15,-1-5-9 16,1-6-9-16,3-5 1 16,5-5-4-16,3-10-1 15,8-8-4 1,2 1-4-16,3-1-2 15,4 8 1-15,-6 5 12 0,-1 2 9 16,-6 9 11-16,-3 7 5 16,-6 7-5-16,1 6-6 15,-5 3-11-15,3-3-4 16,3 7-9-16,2-5 12 16,6-6-211-16</inkml:trace>
  <inkml:trace contextRef="#ctx0" brushRef="#br0" timeOffset="317707.0426">13592 9012 1069 0,'4'0'411'15,"4"-3"-290"-15,7 1-43 16,12 2-35-1,-3 0-6-15,10 2-13 16,1-4-4-16,-7 1-2 0,1 0 1 16,-16-2 5-1,-6 1 10-15,-7 2 4 16,-4-2-5-16,-8 4-13 0,-3 1-14 16,-2 5-10-16,1 6-3 15,3 3 1-15,-1 4 2 16,7 2 2-1,6 0 2-15,2-1 3 16,11 0 3-16,5-6 5 0,6-4 1 16,8-8 5-16,4-4 0 0,2-12-1 0,0-3-2 15,-7-2-1 1,-2-4 1 0,-7-1 0-16,-5 1 0 15,-2 0 4-15,-6 0 11 0,0 8 9 16,-5 4-1-1,-2 8-9-15,-1 4-13 0,-1 12-11 0,1 3 3 16,2 5 0 0,4 3 1-16,1-2-1 15,0 1-3-15,4-3-62 16,-1-5-73-16</inkml:trace>
  <inkml:trace contextRef="#ctx0" brushRef="#br0" timeOffset="317909.1305">14123 8907 1145 0,'3'-2'459'0,"8"4"-303"0,6 5-51 16,3 21-67-16,3 5-2 15,-6 10-1-15,-1 1 0 16,-8-6-4-16,-7-4-1 15,1-8-12-15,-2-5 20 16,1-7-246-16</inkml:trace>
  <inkml:trace contextRef="#ctx0" brushRef="#br0" timeOffset="318146.6978">14446 9019 1022 0,'-4'-4'493'15,"0"-1"-194"-15,-6 5-148 16,0 0-48-16,-5 3-61 16,-4 2-20-16,-6 4-11 15,-1 1-2-15,0 2 0 16,5 1 0-16,11 2-2 16,8 2 0-16,9-1 0 15,9 1-1-15,8-1 1 16,6-1 0-16,5-4-5 15,-1-2 13-15,6-4-161 16</inkml:trace>
  <inkml:trace contextRef="#ctx0" brushRef="#br0" timeOffset="318520.3506">14573 9013 657 0,'1'-2'329'0,"-1"-2"-98"15,4 4-64 1,-4 0-47-16,0 0-19 0,3 6-20 16,4 11-7-16,9 26-6 15,-9-29 0-15,-6-4 1 16,2-3-2-16,0-3-8 15,-1-4-3-15,4-7-11 16,-1 0-6-16,10-4-14 16,-3-1-8-16,9 0-8 15,-3-2-2-15,-5 7 1 16,3 2-1-16,-7 6 1 16,-1 9 2-16,-1 9-1 15,-3 5 1-15,-2 6-2 0,1 0-2 16,0 0-2-16,4-1-2 15,-2-5-111-15,2-5-83 16</inkml:trace>
  <inkml:trace contextRef="#ctx0" brushRef="#br0" timeOffset="318707.4636">14697 8718 1324 0,'-2'-8'574'0,"-3"-5"-315"16,1 3-82-16,5 12-110 16,2 7-33-16,4 8-34 15,5 8-1-15,-3 5-50 16,2 2-116-16</inkml:trace>
  <inkml:trace contextRef="#ctx0" brushRef="#br0" timeOffset="319087.2573">15124 9147 622 0,'0'0'387'16,"0"1"-4"-16,-3-2-104 15,2 0-104-15,0 1-27 16,0 0-14-16,1 0-1 15,0 0 19-15,0 0 0 16,0 0-24-16,0 0-15 16,0 0-34-16,-1 0-18 15,1 0-35-15,0 0-13 0,0 0-49 16,0 0-80 0</inkml:trace>
  <inkml:trace contextRef="#ctx0" brushRef="#br0" timeOffset="356163.3192">15746 8576 784 0,'0'-1'447'15,"0"3"-228"1,0 5-138-16,0-7 60 0,0 12-28 16,0 59-39-16,0-21-16 15,-1 11-22-15,1 2-2 16,0 4 0-16,0-2 0 0,2-6-4 15,2-5 12-15,3-14-162 16</inkml:trace>
  <inkml:trace contextRef="#ctx0" brushRef="#br0" timeOffset="356446.0608">16122 8922 819 0,'-7'-9'467'0,"1"4"-231"0,-1 2-148 16,-6-2 56-16,0 6-36 16,1 10-49-16,3 3-20 31,7 11-29-31,2 4-8 0,2 2-4 0,6-1-1 15,7-4 3-15,1-4 3 16,1-4 9 0,-2-6 5-16,-10-7 3 0,0-5 1 15,-6-3-5-15,-7-5-36 0</inkml:trace>
  <inkml:trace contextRef="#ctx0" brushRef="#br0" timeOffset="356634.9243">16233 8928 1061 0,'11'12'483'0,"4"3"-303"0,-1 3-124 0,11 12 44 16,-11-9-39-1,1-1-27-15,13 25-5 0,2 6-11 16,-4-4-23-16,2 0-182 15</inkml:trace>
  <inkml:trace contextRef="#ctx0" brushRef="#br0" timeOffset="356806.7748">16537 8945 640 0,'-5'-3'432'15,"-3"6"-190"-15,-1 4-149 16,-10 2 80-16,-4 7-50 0,-9 17-57 15,-2 5-21-15,-7 10-28 16,0 3-7-16,3 2-78 16,3 1-157-16</inkml:trace>
  <inkml:trace contextRef="#ctx0" brushRef="#br0" timeOffset="357130.4843">16667 8934 916 0,'-1'-2'466'0,"-2"2"-266"15,0 4-134 1,2-4 46-16,0 0-29 0,-1 4-44 0,-2 16-14 15,4 34-19-15,7-28-3 16,9-1 2-16,3-2 2 31,6-6 6-31,3-3 9 16,1-8 24-16,0-5 4 16,-3-6 6-16,-2-6 0 15,-8-5-13-15,-1-3-36 16,-10-5-136-16,-3 0-133 0</inkml:trace>
  <inkml:trace contextRef="#ctx0" brushRef="#br0" timeOffset="357236.49">16806 8770 593 0,'0'-4'395'0,"1"3"-186"16,0 1-140-16,-1-1 71 15</inkml:trace>
  <inkml:trace contextRef="#ctx0" brushRef="#br0" timeOffset="357760.2488">17192 8877 972 0,'-5'-7'501'15,"-2"1"-279"-15,2 2-148 0,-7-5 44 16,-1 4-28 0,3 7-48-16,-1 5-17 0,4 6-25 15,1 3-8-15,4 4-2 16,2-1 2-16,2 3 3 16,4-2 1-16,-2-5 3 15,3-1 1-15,-2-4 4 16,-2-3 0-16,-3-3-2 15,-2 0-1-15,-6-2-4 16,0 2-1-16,0 1-4 16,-3 1-1-16,6 2-5 15,-1 1 0-15,6 4 4 16,2 0 0-16,8-2 4 16,3 0 2-16,6-5 4 15,2-3 1-15,5-4 4 16,-1-6 2-16,3-6 3 0,-2-4 3 15,0-6 4-15,-4-4 0 16,-6 1 6-16,-2 0 3 16,-6 6 5-16,-3 2-1 0,-3 8-2 15,-1 8-2 1,-1 9-4-16,0 8-1 16,2 5-6-16,0 5-3 15,6 2-7-15,2 1 0 16,2-3 0-16,4 0 6 15</inkml:trace>
  <inkml:trace contextRef="#ctx0" brushRef="#br0" timeOffset="358867.8325">1553 10012 693 0,'11'6'291'0,"-2"6"-191"0,-1-2-65 15,8 9 16-15,3 3-12 16,-10 0 2-16,1 3-3 16,-3-4-2-16,-4-4 1 15,2-10 8-15,-1-5 3 16,0-12 4-16,1-4 3 0,4-8 4 15,0-4 1-15,4-1 2 16,2-1-4 0,1 9-14-16,1 4-6 15,-2 10-9-15,0 5-5 0,-3 12-5 16,-1 5-4-16,-4 7-4 16,0 4-1-16,-3 0 1 15,0-1 1-15,4-1-144 16</inkml:trace>
  <inkml:trace contextRef="#ctx0" brushRef="#br0" timeOffset="359341.961">2959 9992 823 0,'-8'11'404'16,"-1"1"-234"-1,-1 5-113-15,-5 6 44 0,-2 11-46 16,0 3-10-16,-1 0-19 15,3-1-6-15,5-7 2 16,3-8 1-16,7-14 12 16,3-9 9-16,7-20 16 15,0-7 5-15,3-21 12 16,-2-10 3-16,3-8-5 0,1-2-2 16,1 4-17-1,0 5-11-15,-1 14-21 16,-1 9-8-16,3 28-13 0,1 15-3 15,1 28-1-15,0 9-1 16,3 14-2 0,1 5 3-16,2 4 5 0,3 2 3 15,-2-7-3-15,1-4-3 16,-8-17-90 0,1-6-32-16</inkml:trace>
  <inkml:trace contextRef="#ctx0" brushRef="#br0" timeOffset="359493.3593">2908 10068 923 0,'4'-2'483'16,"8"1"-267"-16,0-1-140 16,8 1 49-16,7 1-27 15,9 5-45-15,0 2-12 0</inkml:trace>
  <inkml:trace contextRef="#ctx0" brushRef="#br0" timeOffset="360136.5968">3568 9956 731 0,'-3'9'376'16,"-2"9"-221"-16,0 0-107 15,-5 13 61-15,-2 7-48 16,0 7-36-16,1 3-5 16,3-5 5-16,0-3 3 15,3-16 38-15,5-9 8 0,5-19 4 16,1-12 3-16,5-16 4 15,0-10 3-15,1-15-2 16,-1-4-4-16,3-2-41 16,-3 5-7-16,-1 8-11 15,2 6-6-15,-3 15-12 16,0 11-4-16,1 20-2 16,4 13-3-16,3 14 0 15,3 6 0-15,9 6 1 16,3 5 1-16,9 3 2 15,-1-1 2-15,-1-4 0 16,0-5 2-16,-8-7 2 16,-1-3 1-16,-16-7 7 15,-8-3 0-15,-22-10 1 16,-10-5 1-16,-14-4-1 0,-6-4-1 16,-5-2-3-16,-2 0-4 15,1-2-19 1,4 1-33-16,15 4-63 0,7 0-71 15</inkml:trace>
  <inkml:trace contextRef="#ctx0" brushRef="#br0" timeOffset="360704.6622">4083 10006 899 0,'2'4'429'0,"0"6"-264"16,2 0-112-16,-1 6 52 16,2 7-33-16,-2 7-28 15,2-1-5-15,1 1 0 16,-3-2 1-16,1-8 8 15,-2-5 3-15,0-10 2 0,-2-9 1 16,0-12-1 0,-2-7 1-16,0-11-5 15,-3-7-2-15,1-7-12 0,1-3-7 16,1 3-11 0,2 3-5-16,0 8-13 0,2 8-6 15,5 18-3-15,1 11-1 16,5 16 1-16,1 8 1 0,5 11 1 15,4-1 0 1,5 2 7-16,4-2 1 0,2-9 7 16,0-9 2-16,0-12 4 15,-3-6 1 1,-5-14 6-16,-2-5 5 0,-7-12 6 16,-6-4 0-16,-3 0-1 15,-2 2-2-15,-5 8-7 16,1 6-2-16,0 15-7 15,-2 10-6-15,3 18-6 16,0 9 0-16,2 8-3 16,2 4 1-16,1 2 2 15,1-2 2-15,5-5-62 16,1-3-72-16</inkml:trace>
  <inkml:trace contextRef="#ctx0" brushRef="#br0" timeOffset="361048.8654">4793 9905 744 0,'1'11'428'16,"0"6"-211"-16,1 2-128 0,1 11 93 16,0 6-64-16,1 6-38 15,-2 1-6 1,0-3-9-16,1-3-4 0,-1-10-4 15,-1-6 0 1,1-12 7-16,-2-9 2 16,-1-15 6-16,-2-6 3 0,-4-17 0 15,-2-6-1-15,-2-8-13 16,0-1-6-16,0 0-27 16,3 3-8-16,6 9-18 15,2 4-6-15,13 11-6 16,6 10-3-16,10 7 1 15,4 3 0-15,9 6-4 0,5 3-29 16,5 2-79-16,2 3-51 16</inkml:trace>
  <inkml:trace contextRef="#ctx0" brushRef="#br0" timeOffset="361303.8654">4848 10251 584 0,'0'3'370'0,"8"0"-161"15,1-1-114 1,4 5 78-16,9-1-40 15,10 1-42-15,4-1-15 16,4-2-12-16,1 0-6 16,-7-2-18-16,-1-2-66 0</inkml:trace>
  <inkml:trace contextRef="#ctx0" brushRef="#br0" timeOffset="361487.0741">4767 10084 813 0,'7'-1'594'16,"4"0"-242"-1,8 1-211 1,8 1 153-16,9 0-169 0,4 0-24 16,8 4-12-1,3 2-87-15</inkml:trace>
  <inkml:trace contextRef="#ctx0" brushRef="#br0" timeOffset="362097.3678">5953 10118 687 0,'-13'-2'425'16,"4"5"-198"-16,-2 2-148 15,-5 1 65-15,-1 8-63 16,7 5-15-16,4 5-45 15,9 1-14-15,9 0-8 16,3-3-3-16,4-4 4 16,2-6 5-16,-1-7 15 15,-7-4 4-15,-7-5 4 16,-7-6 0-16,-10 1 2 16,-6 0-1-16,0 0-62 15</inkml:trace>
  <inkml:trace contextRef="#ctx0" brushRef="#br0" timeOffset="362282.6997">6093 10098 904 0,'14'-2'505'0,"7"-1"-255"15,0 3-154-15,14-1 76 0,3 0-59 16,0 0-45-16,2 1-14 15,-6-1-26 1,-4 1-19-16,-9 0-81 0,-6-1-60 16</inkml:trace>
  <inkml:trace contextRef="#ctx0" brushRef="#br0" timeOffset="362668.4849">6273 10134 589 0,'-3'11'347'0,"3"4"-158"15,2-2-105-15,1 11 60 16,4 1-33-16,6-1-32 16,3-4-8-16,1-7-14 0,4-4-4 15,0-9-12 1,-1-3-5-16,-2-10-6 0,-2-1-3 16,-2-1-2-1,-1 1-1-15,-2 4-3 16,0 4 0-16,-5 7 1 0,3 5-1 15,-4 9 4-15,-2 2-1 16,-1 4-1-16,0-1-1 16,2-3 4-1,-2-2 1-15,5-10-1 16,2-5-2-16,5-11-1 0,2-5 0 0,7-3 3 31,1-2 3-31,4 2 0 16,1 2-3-16,-1 11-2 0,-2 6 3 15,-3 12 1-15,-3 6 1 16,-6 10-5-16,-4 3-3 16,-3 4 101-16</inkml:trace>
  <inkml:trace contextRef="#ctx0" brushRef="#br0" timeOffset="363238.5157">7675 10120 750 0,'-8'-2'451'0,"2"2"-208"16,-2 4-152-16,-2-2 67 16,-1 8-63-16,3 4-23 15,7 4-35-15,3 3-13 16,13 3-15-16,4-1-3 0,7-3-4 16,1-2 2-16,3-9 6 15,-4-4 2-15,-3-9 16 16,-5-5 16-16,-13-10 20 15,-5-7 6-15,-11-5 10 16,-3-5-1-16,-8-2-3 16,-1-3-3-16,0-4-18 15,2-1-18-15,10 1-27 16,4 1-10-16,10 6-13 16,7 3-4-16,8 9-16 15,4 5-35-15,4 11-99 16</inkml:trace>
  <inkml:trace contextRef="#ctx0" brushRef="#br0" timeOffset="363449.1864">7949 10081 500 0,'0'7'392'16,"0"4"-146"-16,2 1-145 0,0 7 111 16,1 3-99-16,3 4-44 15,1-1-53-15</inkml:trace>
  <inkml:trace contextRef="#ctx0" brushRef="#br0" timeOffset="363737.0632">8345 10181 831 0,'-3'8'487'15,"-2"1"-223"1,-1 0-152-16,-7 9 57 0,-1-2-21 16,-6-1-46-16,-3-4-22 15,-3-5-34-15,-1-3-11 16,1-8-15-16,3-4-5 0,6-7-7 15,0-4-4 1,12-2-4-16,5 1-2 16,9 4-2-16,5 2 1 0,7 7 0 15,1 4 1-15,3 9 3 16,4 5 4-16,-5 9 1 16,-2-1 0-16,1 7-27 15,0-1-65-15</inkml:trace>
  <inkml:trace contextRef="#ctx0" brushRef="#br0" timeOffset="364099.9695">8676 10112 1163 0,'-13'-7'573'0,"3"6"-344"0,2 1-161 15,-11-3 55-15,3 6-39 16,7 12-55 0,5 3-15-16,10 12-14 0,4 0 0 15,8 0 0-15,0-2 2 16,5-5 3-16,1-5 1 0,-2-9 5 16,-4-6 2-16,-9-11 4 15,-6-7 3-15,-8-13 3 16,-7-5 6-16,-13-16 11 15,-3-5 0-15,-1-8-5 16,3 0-3-16,5-1-10 16,4 3-4-1,13 7-9-15,8 6-7 0,15 17-17 16,9 9-4-16,4 17-56 16,2 4-48-1</inkml:trace>
  <inkml:trace contextRef="#ctx0" brushRef="#br0" timeOffset="364478.2993">8925 10234 502 0,'5'3'405'16,"2"1"-136"-16,4-2-143 16,4 4 119-16,3-4-116 0,4-1-13 0,2-2-18 31,1-4-11-31,-7-5-20 16,-3-1-10-16,-8-5-19 15,-7-4-8-15,-11-2-11 0,-4-1-7 16,-8 5-11-1,-1 3-2-15,-2 5-10 0,-1 7-1 16,5 11-2 0,4 9 0-16,7 17 0 0,6 7 3 15,5 11 7-15,1 3 3 16,7 3 2-16,1 0 3 16,4-5 1-16,0-5 4 15,4-10-79-15</inkml:trace>
  <inkml:trace contextRef="#ctx0" brushRef="#br0" timeOffset="364972.0645">9513 10236 556 0,'-10'-14'470'0,"-3"-1"-147"16,1 4-179-16,-10-12 119 16,-1 2-81-16,-2 7-62 15,-2 4-24-15,4 10-40 16,1 2-16-16,5 12-17 16,3 3-4-16,6 6-5 15,3 5-2-15,7 1-3 0,3 1 3 16,6-5 1-16,6-1 1 15,4-10-1-15,3-6-1 16,0-8-46-16,0-7-42 16,-1-9-98-16,-1-6-33 15,-3-9-7-15,-5-4 9 16,-4-1 49-16,-2 1 20 16,-3 3 66-16,0 3 59 15,0 7 116-15,0 6 38 16,-2 14 16-16,3 6-2 0,1 15-32 15,0 6-12 1,2 18-7-16,-1 6-12 0,1 14-18 16,2 2-4-16,-1 2-10 15,-1 0-6-15,0-2-16 16,-2-4-8-16,-2-14-2 16,0-7-50-16</inkml:trace>
  <inkml:trace contextRef="#ctx0" brushRef="#br0" timeOffset="365359.6664">9657 10244 965 0,'15'-4'450'15,"2"1"-274"-15,-3 1-116 16,12-5 35-16,3 3-13 0,-2 0-29 15,-2 3-10-15,-4 1-13 16,-4 0-2-16,-8 6-3 16,1 1-3-16,-5 5-6 15,-1 2-3-15,-2 2-4 16,-2 1 0-16,0-3 2 16,0-1 3-16,2-6 3 15,2-6 1-15,0-5 1 16,5-8 3-16,-1-5 0 15,7 0 0-15,3-3-2 16,1 0-1-16,0 5-1 16,2 4 1-16,-3 7 1 15,0 5 0-15,-2 11-1 16,-2 4 0-16,-5 8 0 16,-1 3-2-16,-5 3 7 15,0 0-54-15</inkml:trace>
  <inkml:trace contextRef="#ctx0" brushRef="#br0" timeOffset="365533.3277">9936 9814 986 0,'0'-3'611'15,"2"2"-293"1,2 4-207-16,-4-3 106 0,0 0-102 15,0 1-35 1,8 25-45-16,10 30-49 0</inkml:trace>
  <inkml:trace contextRef="#ctx0" brushRef="#br0" timeOffset="366122.6007">11120 9834 821 0,'-11'14'394'15,"-4"9"-234"-15,2-1-103 16,-12 14 42-16,2 4-28 16,1 4-24-16,2 1-5 0,7-6-4 15,4-7 3-15,8-17 14 16,4-7 7-16,7-15 5 0,3-9 4 16,3-17 5-16,0-10 3 15,2-12 1-15,-3-4-7 16,1 0-20-1,0 3-10-15,-2 8-14 16,-3 7-9-16,2 20-11 0,0 12-5 16,3 26-8-1,0 14-1-15,2 17-1 16,2 5 1-16,4 7 4 0,4 3 1 0,-4-3 2 16,3-1 0-16,-6-14-60 31,-1-7-34-31</inkml:trace>
  <inkml:trace contextRef="#ctx0" brushRef="#br0" timeOffset="366291.7282">11030 10009 838 0,'1'-1'485'0,"9"1"-241"16,-4 0-154-1,0 0 77-15,20 0-80 0,4 0-22 16,18 1-25-16,7 3-60 16</inkml:trace>
  <inkml:trace contextRef="#ctx0" brushRef="#br0" timeOffset="366702.0919">11489 9994 957 0,'3'0'449'15,"5"1"-272"-15,9 2-113 16,4-2 57-16,14 2-53 15,9 2-7-15,13-2-4 0,7 2-7 16,6-2-5 0,1 0-2-16,-7-2-10 15,-6-1-6-15,-15-1-14 0,-6-3-6 16,-18-1-6-16,-11-7-2 16,-14 0-4-16,-7 1-4 15,-2 1-5-15,0-1-3 16,3 2-2-16,0 5 2 15,6 4 5-15,5 7 2 16,4 7 10-16,-1-1 5 0,0 4 12 16,-1 2 2-16,-1-4 6 15,0 0 1-15,-1-3-46 16</inkml:trace>
  <inkml:trace contextRef="#ctx0" brushRef="#br0" timeOffset="366924.0269">12233 9736 1109 0,'0'-1'576'0,"0"4"-325"0,0 4-166 16,0-7 66-16,2 8-37 15,3 22-44-15,11 45-21 16,-7-28-19-1,1 3-1-15,-2-2 0 16,0-1-2-16,-4-9-56 0,-1-4-58 16</inkml:trace>
  <inkml:trace contextRef="#ctx0" brushRef="#br0" timeOffset="367299.3034">12198 9787 977 0,'11'-11'519'0,"5"2"-266"16,0 1-151-16,14-7 56 16,4 4-27-16,4 6-50 0,0 5-16 15,-5 5-27 1,-1 3-6-16,-13 7-13 0,-6 3-4 15,-13 4-3-15,-8 0-1 16,-10 0 0 0,-1-3-1-16,-2 0-3 0,2-2-2 15,7-4-4-15,6-1-1 16,11-2-3-16,6 0 0 16,10 0-1-16,1 4-1 15,-1 2 2-15,-2 1 2 16,-8 2 3-1,-8 2 2-15,-11-2 2 0,-8 0 0 16,-7-5 2 0,-2-3-28-16,0-3-84 0</inkml:trace>
  <inkml:trace contextRef="#ctx0" brushRef="#br0" timeOffset="367842.1711">12899 10097 895 0,'0'0'571'16,"0"0"-250"-16,1 0-189 0,-1 0 108 16,0 0-86-16,0 0-22 0,0 0-32 15,0 0-9 1,0 0-13-16,0 0-4 16,0 0-10-16,-1 0-6 15,-1 0-12-15,1 0-7 0,0 0-13 16,1 0-7-1,0 0-14-15,0 0-196 16</inkml:trace>
  <inkml:trace contextRef="#ctx0" brushRef="#br0" timeOffset="376705.5596">1990 11043 1055 0,'2'3'445'0,"-2"5"-263"16,-4 2-51-16,4 36-86 16,-14 0-8-16,-14 15-14 15,0 16-6-15,-2-1-2 16,1-6-3-16,11-12-1 16,6-16 3-16,6-22-3 15,5-4-1-15,2-15 12 16,5-7 0-16,5-13 6 15,-1-20 1-15,2-24-13 16,-1-14 2-16,0-12-6 0,5 3-6 16,-3 10-1-1,1 13-2-15,-4 22 13 16,-3 9 16-16,-3 19 7 16,-3 5-3-16,3 13-24 0,2 10-14 15,9 9-13 1,12 6 3-16,5 8 5 0,7 4 3 15,8 5 2-15,3 0 1 16,6 0 2-16,3-4 0 16,1-1 0-16,-8-5 1 15,-12-6-3-15,-11 1-4 16,-24-9-2-16,-8-2-1 0,-23-2 4 16,-11-5 4-1,-18-5 8-15,-12-2 1 0,-7-9 1 16,0-3-2-16,9-4-4 15,2 0-2-15,15 3-2 16,8-1 0-16,15 5-5 16,12-1-10-16,15 8-16 15,9 2-14-15,14 1-85 16,13-1-77-16</inkml:trace>
  <inkml:trace contextRef="#ctx0" brushRef="#br0" timeOffset="377005.7718">2502 10944 669 0,'0'-2'398'16,"1"-4"-50"-16,10 13-147 0,0 18-114 15,5 11-31 1,0 19-8-16,-2 5 1 0,-3 11 2 16,-3 5-5-16,-3-1-10 15,4-3-7-15,3-16-10 0,2-12-7 16,0-19-173-1</inkml:trace>
  <inkml:trace contextRef="#ctx0" brushRef="#br0" timeOffset="377340.0848">2979 11094 715 0,'1'-8'374'0,"6"-5"-76"16,-3 2-67-16,-4 4-74 16,-2 7-27-1,-11 3-56-15,-3 7-23 16,-19 2-24-16,-7 7-6 16,-14 3-7-16,-4 1-3 0,4 8-5 15,6-2-3-15,14 3-1 16,10 0-1-1,17-1-1-15,6 4 0 16,16 1 3-16,7-2 5 0,19 0 7 0,5-8 5 16,14-4 3-16,6-5-2 15,-4-6-5 1,-5-3-4-16,-4-5-151 16</inkml:trace>
  <inkml:trace contextRef="#ctx0" brushRef="#br0" timeOffset="377738.9486">3108 11563 568 0,'-1'8'307'0,"-9"5"-33"0,2 8-126 15,-6 5-62 1,1 2-11-16,0 2-23 0,1-6-9 16,6-5 2-16,2-8 8 15,4-11 40-15,1-6 2 0,5-13-9 16,-2-9-6 0,8-6-41-16,3-2-3 15,-2-2-5-15,2 0-6 16,0 3-3-16,0 2-2 15,-3 12 3-15,-2 11-3 16,0 16-4-16,-2 8-1 16,2 15-8-16,3 2 1 15,2 5 0-15,2 4-1 16,0-6 0-16,2-1-1 0,-3-4-3 16,-1-6-8-16,-5-6-135 15,-1-2-131-15</inkml:trace>
  <inkml:trace contextRef="#ctx0" brushRef="#br0" timeOffset="377894.913">3095 11661 707 0,'-5'-3'440'0,"-4"-5"-1"16,10 4-135-16,5 0-143 15,8 1-49-15,13 3-83 16,4 2-18-16,13 1-14 0,0 0-12 15,3 3-236-15</inkml:trace>
  <inkml:trace contextRef="#ctx0" brushRef="#br0" timeOffset="378316.731">3421 11669 648 0,'-1'-1'336'0,"2"0"-111"15,5 0-53-15,-6 0-74 16,12 0-38-16,44-1-27 15,-25 0-6-15,2 0-9 16,-3 1-3-16,-2-4-3 0,-9 3 2 16,-8-4 8-1,-5-3 2-15,-4 0 1 16,1-3 0-16,0 2-11 16,-1-3-7-16,1 5-5 15,-1 3 2-15,2 9 12 0,1 7 10 16,1 5 14-1,-2 2 4-15,1-1 4 0,-3-1-3 0,-3 0-8 16,-1-2-6 0,-2-5-66-16,2-4-89 15</inkml:trace>
  <inkml:trace contextRef="#ctx0" brushRef="#br0" timeOffset="378508.8902">3869 11536 921 0,'0'-6'540'0,"0"-2"-71"0,0 5-255 16,5 3-57-16,1 9-93 15,2 6-24-15,0 8-13 16,0 5 4-16,-2 6-8 16,-5-4-5-16,0 0-7 0,-1-3-7 15,-2-3-160 1,-2-5-125-16</inkml:trace>
  <inkml:trace contextRef="#ctx0" brushRef="#br0" timeOffset="378808.2393">3819 11496 846 0,'8'-9'497'0,"7"-8"3"15,11 9-327-15,3 0-43 16,2 12-48-16,-4 6-20 15,-10 3-27-15,-3 4-6 16,-6 0-9-16,-2 0-5 16,-6-2-2-16,-3 0-1 15,-5-3-3-15,6-4-4 16,3-4-11-16,4 2-5 0,7-1-3 16,2 3 3-1,8 3 6-15,-2 4 4 16,-2 6 1-16,-7 1 0 15,-15 1 4-15,-6 0 3 0,-13 0 4 16,-7-3 3-16,-4-8 2 0,4-6 36 16,0-12-146-1</inkml:trace>
  <inkml:trace contextRef="#ctx0" brushRef="#br0" timeOffset="379183.5649">4736 11132 1125 0,'3'-7'536'16,"0"-4"-223"-16,-1 6-90 15,4 21-112-15,0 10-51 0,4 27-44 16,5 17 1-16,-1 13 3 15,2 1-3-15,-7-15-1 16,0-11-3-16,-6-17 25 16,-2-11-111-16,-1-9-350 15</inkml:trace>
  <inkml:trace contextRef="#ctx0" brushRef="#br0" timeOffset="379362.2663">4502 11356 1293 0,'0'-1'534'0,"6"-4"-319"15,15 5-58-15,31 2-63 0,17 4-12 16,23 4-20-16,4 2-7 16,-20-4-18-16,-10-3-11 15,-11-5-121-15,0-8 171 16</inkml:trace>
  <inkml:trace contextRef="#ctx0" brushRef="#br0" timeOffset="380029.8376">5777 10973 865 0,'-9'9'412'0,"-7"9"-140"16,-16 18-163-16,-7 12-42 16,-6 15-26-1,2 5-8-15,15 2-11 0,9-3-3 16,13-19-1 0,6-13 0-16,11-22 14 0,2-14 7 15,7-25 13-15,4-7 2 16,-2-21-2-16,3-7 0 15,-4-3-1-15,-1-3-6 16,-3 9-17-16,-1 8-10 16,-2 16-11-16,-3 10 1 0,-5 19 0 15,-1 2-1 1,3 11-7-16,7 6-6 16,9 13-3-16,6 3 1 0,9 15 3 15,1 7 1-15,9 10 3 16,4 9 1-16,1 2 2 0,5-4 0 15,-12-12 1-15,-10-11-1 16,-21-20-1 0,-12-4-1-16,-22-9 4 15,-7-7 0-15,-25-5 1 0,-11-4 1 16,-9-8-3-16,-8-1 0 16,0 0-2-16,1 0 0 15,14 5-3 1,10 5-3-16,25 0-27 15,13 2-39-15,16 2-125 16,10 3-186-16</inkml:trace>
  <inkml:trace contextRef="#ctx0" brushRef="#br0" timeOffset="380626.3896">6305 11029 625 0,'14'-10'385'15,"8"-8"-12"-15,1 12-202 0,1 11-20 16,-7 19-65-16,-2 7-27 16,-5 15-15-1,-7 6-5-15,1 15-11 16,-5 4-3-16,-6 3-9 0,6-5-3 15,1-16-5 1,9-11-3-16,13-19 1 16,3-9 1-16,15-16 9 15,2-6 1-15,5-16 7 16,3-8 2-16,-5-22-1 0,-6-9 4 16,-8-12-6-16,-7-1-2 15,-6 13-10-15,-6 10 17 16,-7 20 20-16,-5 15 1 15,-8 10 7-15,1 7-19 0,-2 6-29 16,3 2-4 0,8 9-10-16,-2 2-3 0,9 13 1 15,1 6 3-15,-2 13 7 16,0 10 6-16,-7 7 7 16,5 2 1-16,-5-8 0 15,-1-13-3-15,8-12-6 0,-2-10-3 16</inkml:trace>
  <inkml:trace contextRef="#ctx0" brushRef="#br0" timeOffset="381436.9182">7138 11775 457 0,'0'-4'304'16,"2"-5"2"-16,-2-6-112 15,-3-3-22-15,-3-1-36 16,-5-1-13-16,-7 2-24 15,-3 0-19-15,-2 7-29 16,-2 4-14-16,2 7-33 16,4 9-6-16,2 7-6 0,6 4 0 15,5 3 0-15,6-1 2 16,8-3 5-16,4-4 1 16,9-4 1-16,-2-7 4 15,-1-5 7-15,-1-2 4 0,-4-8 6 16,-5-1 2-16,-3 0-5 15,-2 1-5-15,0 6-14 16,0 5-8-16,3 7-7 16,2 6-1-16,6 12 4 15,1 8 3-15,-6 10 5 16,-3 6 3-16,-11-1 2 16,-9-5 4-16,-10-9 4 15,-4-6 3-15,-5-11 9 16,2-9 6-16,3-12 7 15,4-11-1-15,8-14-13 16,3-1-14-16,13-7-29 16,6 1-23-16,11 3-86 15,6 3-130-15</inkml:trace>
  <inkml:trace contextRef="#ctx0" brushRef="#br0" timeOffset="382620.0464">7447 11674 624 0,'-4'8'279'0,"-4"14"-108"0,-1 3-85 15,-1 11-21-15,0 3-13 16,2-3-18-16,7-1-10 16,1-14-6-16,0-6 0 15,1-15 15-15,0-10 4 16,8-14 14-16,-1-10 8 16,3-6 20-16,-1-1 9 15,-4 3 4-15,-1 5-8 16,-1 12-33-16,6 9-14 15,-6 11-20-15,8 8-5 0,-2 11-4 16,-1 7-4-16,8 11 3 16,0 1-2-16,2 6 1 31,2-2 0-31,-1-4 1 0,-3-5-1 16,-8-14 0-16,-5-3-24 0,-4-13-167 15,-4-4-214 1</inkml:trace>
  <inkml:trace contextRef="#ctx0" brushRef="#br0" timeOffset="382747.921">7403 11803 678 0,'3'0'388'0,"4"-3"-71"16,3 3-77-16,8 0-109 16,2 0-47-16,11 3-51 15,8-1-14-15,7 3-6 0,2-2-75 16</inkml:trace>
  <inkml:trace contextRef="#ctx0" brushRef="#br0" timeOffset="383074.3779">7714 11765 790 0,'-2'-2'410'16,"-2"-3"-123"-16,11 5-156 0,9 0-44 16,16 5-53-16,0-2-11 0,4 3-9 15,-3 0-2 1,-11-4-1-16,0 1 1 16,-7-3 5-16,-8-4 4 0,-4-4 1 0,-3-1-1 15,-1-1-11-15,0 3-9 16,1 3-10-16,2 2-3 15,1 7-1-15,-3-5 5 16,0 0 8 0,1 18 2-16,-4 31 6 0,-2-27-1 0,2 0-47 15,2-5-243 17</inkml:trace>
  <inkml:trace contextRef="#ctx0" brushRef="#br0" timeOffset="383281.7826">8065 11620 1132 0,'-2'-5'511'0,"0"2"-266"16,4 3-76-16,-2 0-111 16,0 1-29-16,5 28-16 15,39 34-2-15,-28-24 2 16,-2 0-2-16,-8-5 1 15,-4-3-2-15,-3-10-58 16,-3-6-83-16</inkml:trace>
  <inkml:trace contextRef="#ctx0" brushRef="#br0" timeOffset="383552.7004">8057 11607 762 0,'8'-5'417'16,"8"-8"-79"-16,6 5-93 0,2 8-102 15,1 0-31-15,-1 8-44 16,-4 2-15-16,-7 0-19 16,-5 1-5-16,-8 1-7 15,-4 0-5-15,-1-2-8 16,1 2-7-16,9-2-11 16,6 1-6-16,12 4-4 15,3 2 4-15,-1 5 7 16,-1 1 5-16,-10 6 4 15,-5-3 1-15,-13 4 6 16,-11-2 2-16,-12-7 2 16,-6-5 5-16,1-16-79 15</inkml:trace>
  <inkml:trace contextRef="#ctx0" brushRef="#br0" timeOffset="383846.5788">8817 11332 901 0,'3'-4'410'0,"9"-4"-206"16,5 0-53-16,26 4-57 16,9 1-23-16,13 2-15 15,7 3-5-15,-5 4-22 16,-7 0-11-16,-18 1-28 16,-12-2-29-16,-16 3-221 0</inkml:trace>
  <inkml:trace contextRef="#ctx0" brushRef="#br0" timeOffset="384025.3934">8821 11481 956 0,'2'0'440'16,"4"0"-162"-1,6 3-81-15,16 0-56 0,10-1-15 16,18 2-40-16,11-2-28 15,3 3-30-15,-6-2-10 16,-4 2-125-16</inkml:trace>
  <inkml:trace contextRef="#ctx0" brushRef="#br0" timeOffset="384540.4187">10099 11151 974 0,'-23'-5'420'16,"-26"-2"-224"-16,0 6-55 0,3 8-71 31,7 8-31-31,15 15-44 0,4 11-5 15,18 13-3-15,10 5 1 16,23-7 4-16,12-6 5 16,21-22 14-16,8-11 9 15,3-20 27-15,-7-15 36 16,-15-15 45-16,-15-9 15 16,-22-9 11-16,-7-4-27 0,-20 2-49 15,-15 2-21-15,-21 12-41 16,-8 10-13-16,-12 11-10 15,5 11-12-15,10 11-126 0,6 6-72 16,13 14-311 0</inkml:trace>
  <inkml:trace contextRef="#ctx0" brushRef="#br0" timeOffset="384809.6634">10200 11092 671 0,'4'0'406'31,"3"-5"-74"-31,-6 10-141 0,-1 3-51 16,-10 8-61-16,-6 8-8 0,-11 8-3 0,-4 8-4 31,-6 6-15-31,1 0-9 0,3 5-18 15,4-5-6 1,10-5 51-16,6-4 142 16</inkml:trace>
  <inkml:trace contextRef="#ctx0" brushRef="#br0" timeOffset="388640.4348">1896 12211 667 0,'2'1'308'0,"5"7"-133"15,3 11-73-15,1 25-76 16,-4 13 1-16,-2 21 8 16,-2-1 8-16,-5-1 8 15,-1-9-2-15,-4-14-12 16,2-1-6-16,4-19-9 15,4-3-13-15</inkml:trace>
  <inkml:trace contextRef="#ctx0" brushRef="#br0" timeOffset="388942.9543">2212 12359 751 0,'6'-9'354'16,"9"-9"-130"-16,-1 4-57 0,-6 6-59 15,0 3-23 1,-4 2-36-16,-4 6-17 16,-9 8-15-16,-10 8-3 0,-17 9-5 15,-6 8 2-15,-5 1-3 16,-3-4-1-16,3-1 1 16,4-5-4-16,6-4-2 15,9 1-2-15,23 1-3 16,10-3 0-16,27 4 1 15,10 2 3-15,9-2 9 16,2 0 2-16,0-4 4 16,-2-5 3-16,-5-6 1 15,-3 0 2-15,-9-10-209 16</inkml:trace>
  <inkml:trace contextRef="#ctx0" brushRef="#br0" timeOffset="389174.8408">2401 12786 610 0,'-2'4'319'0,"1"7"-70"16,1 6-114-16,0 11-56 16,0 7-7-1,0 5-5-15,-1 0-10 0,1-7-21 16,0-7-6-1,1-8-6-15,0-6-4 16,2-8-62-16,-2-6-86 0,-3-10-242 16</inkml:trace>
  <inkml:trace contextRef="#ctx0" brushRef="#br0" timeOffset="389446.3005">2365 12916 104 0,'-2'-23'163'16,"0"5"8"-16,2-21 77 16,6 4-19-16,8 8-33 15,4 3-15-15,10 11-31 0,-3 3-23 16,4 7-52-16,-4 3-15 15,-8 6-25-15,0 3-8 16,-8 5-5-16,-3 1 2 16,-8 2 3-1,-3 2 0-15,-2-2-3 0,3-3-5 16,4-5-9-16,0-4-6 16,5-4-7-16,6 1-5 15,4 2 1 1,3 1-1-16,3 10 4 15,-4 5 2-15,-6 7 2 16,-9 5 8-16,-18 0 6 16,-8-1 2-16,-9-4 2 0,0-3-1 15,3-11 1-15,2-10 11 0,12-3-161 16</inkml:trace>
  <inkml:trace contextRef="#ctx0" brushRef="#br0" timeOffset="389723.7967">2869 12736 855 0,'7'2'391'16,"3"-1"-139"-16,18 5-116 0,9 0-1 0,10 3 1 16,5 2-7-16,0-1-26 15,-2-2-13-15,-6-8-26 16,-5-1-16 0,-6-7 327-16</inkml:trace>
  <inkml:trace contextRef="#ctx0" brushRef="#br0" timeOffset="390098.1226">3695 12378 1048 0,'-1'0'411'0,"0"13"-295"16,1 15-49-16,2 20-63 16,3 11-3-16,-2 5 7 15,1 2 4-15,-3-2 3 16,-1-3 3-16,0-6 0 0,1-5 1 16,1-12-213-16</inkml:trace>
  <inkml:trace contextRef="#ctx0" brushRef="#br0" timeOffset="390404.6312">4071 12458 650 0,'0'-6'372'0,"-2"-3"-49"0,-3 3-151 15,1 2-33-15,-7 1-53 16,-4 3-27-16,-6 7-30 15,-7 7-8-15,-12 9-10 16,-3 1-4-16,-10 6-2 16,1-2 0-16,10 0-1 15,8-1 1-15,15 1-1 0,10-2 0 16,19 2 6 0,13 0 2-16,24-1 3 0,8 3 1 15,4-7-2-15,1 2 0 16,-7-8-4-1,-3-3-3-15,-2-5-193 16,-9-7-309-16</inkml:trace>
  <inkml:trace contextRef="#ctx0" brushRef="#br0" timeOffset="390726.2317">4230 12811 251 0,'-3'7'197'0,"-5"14"63"15,-3 5-55 1,2 5-33-16,-1 0-31 0,0-3-54 15,1-4-17-15,0-14-6 16,2-4 11 0,3-7 25-16,1-8 1 0,3-10-16 15,5-7-18-15,6-17-33 16,3-5-5 0,5-3-15-16,5 3-4 15,2 8-13-15,2 9-2 0,-5 13 6 16,-6 10 1-16,-9 12 2 0,-2 10 0 15,-2 14 0-15,1 3 0 16,2 12 0-16,1-1-1 16,5 4 0-16,1-3 0 15,4-12 6-15,-4-5 1 16,1-15 0-16,-8-2 2 16,-2-9-142-16,-1-2-187 15</inkml:trace>
  <inkml:trace contextRef="#ctx0" brushRef="#br0" timeOffset="390889.6213">4190 12827 928 0,'1'-1'432'0,"5"1"-171"16,12-1-117-16,9 2-11 15,10 2-42-15,3 1-24 16,-1-1-27-16,-3-2-6 15,-14 0 288-15</inkml:trace>
  <inkml:trace contextRef="#ctx0" brushRef="#br0" timeOffset="391326.0648">5285 12507 1003 0,'0'-3'465'31,"0"-6"-208"-31,1 8-69 0,2 11-110 15,0 7-36-15,9 18-41 16,-1 5-1 0,6 9 3-16,-2-1 3 15,-8-1 2-15,-4-2 1 0,-7-9-168 0</inkml:trace>
  <inkml:trace contextRef="#ctx0" brushRef="#br0" timeOffset="391503.1211">5084 12700 932 0,'6'-2'403'0,"10"-4"-194"16,9 5-70-16,18 4-39 16,12 3-13-16,14 2-22 15,0 1-13-15,6-3-18 16,-5-4 5-16</inkml:trace>
  <inkml:trace contextRef="#ctx0" brushRef="#br0" timeOffset="392158.0142">6104 12602 923 0,'3'-13'392'0,"7"-14"-210"16,5 5-54-16,5 7-55 0,1 4-16 16,0 14-31-16,-2 4-7 15,-2 10-11 1,-5 8-3-16,-5 13-1 0,-4 8 0 15,-3 11 0 1,0 2 0-16,4-5 1 0,5-7 1 16,9-16-1-16,7-8 0 15,2-18 2-15,2-8 1 16,-5-15 3-16,-2-8 1 16,-1-7-2-16,-1 1 1 0,-2-1 0 15,-4 2 0-15,-1 1 3 16,-4-3 3-1,-3 1 3-15,-1-4 1 0,-5-2-2 16,2 1-2-16,-1 2-6 16,1 5-5-16,0 15-6 15,3 8-6-15,-2 21-6 16,0 5 0-16,1 18 2 0,2 7 6 16,0 5 5-1,3 8 4-15,5-2 4 16,2-2 0-16,5-7 0 15,1-8 0-15,-3-10-78 16,0-9-126-16</inkml:trace>
  <inkml:trace contextRef="#ctx0" brushRef="#br0" timeOffset="392680.7501">6938 12950 624 0,'1'-2'321'0,"2"-7"-88"15,-1-3-26-15,0-2-59 16,-3-2-27-16,-8-6-45 16,-4 1-18-16,-6 5-29 0,-2-1-15 15,-2 15-25-15,-1 2-5 16,2 9-2 0,-1 6 2-16,11 3 10 0,4 1 1 15,13 0 1 1,6 0 0-16,9-5-3 0,5-5 0 0,-3-8 0 15,0-4 1 1,-4-7 5 0,-6 4 1-16,5 2 0 15,-2 6-1-15,-5 10-2 16,2 5 0-16,-5 11-2 16,-1 3 2-16,1 6 3 0,-6 1 1 0,-5-4 6 15,-6-5 2 1,-9-4 4-16,0-8 0 15,-2-13 15-15,1-7 3 16,1-14 0-16,-3-3-2 16,6-6-22-16,1 4-19 15,12 9-349-15</inkml:trace>
  <inkml:trace contextRef="#ctx0" brushRef="#br0" timeOffset="393249.1102">7111 13189 599 0,'-1'6'298'0,"0"12"-80"15,-3 3-77-15,0 13-35 16,0 3-21-16,2-1-28 16,2 0-13-16,2-17-18 15,2-5-2-15,-4-17-53 0,-1-11-33 16,-5-10-49-16,-4-7-10 15,1-4 47-15,3-2 32 16,3-1 54-16,4 5 8 16,14 4 16-16,4 5 15 15,10 12 17-15,3 7 4 16,-4 7-5-16,-2 3-10 0,-10 11-12 16,-6 1 2-16,-12 5 10 15,-5 1 0 1,-10-3-8-16,-2 0-7 0,2-7-15 15,5-4-9-15,12-7-15 16,7-2-4-16,12-1-8 16,4 2 0-16,5 4 5 15,2 6 1-15,-6 11 2 16,3 2 1-16,-16 9 5 16,-5 0 8-16,-16-5 11 15,-15-4 0-15,-6-9 3 16,-4-10-27-16</inkml:trace>
  <inkml:trace contextRef="#ctx0" brushRef="#br0" timeOffset="393535.082">7586 12795 713 0,'6'2'406'16,"6"4"5"-16,20 5-240 15,13 3 1-15,15 2 8 16,0-2-13-16,-7-4-46 15,-10-5-26-15,-8-6-45 16,1-5-13-16</inkml:trace>
  <inkml:trace contextRef="#ctx0" brushRef="#br0" timeOffset="394164.0462">8391 12574 995 0,'11'-12'425'0,"17"-4"-243"15,1 4-43-15,-5 14-62 0,-2 9-26 16,-7 8-24-16,-6 9-2 15,-6 10-2-15,-1 7-3 16,-4 11-4-16,-1 6-4 16,7 3-4-1,1-2-1-15,13-16-1 16,8-8 0-16,10-16 1 0,6-11 3 0,1-10 3 31,-1-7 3-31,-5-18 1 16,-5-10 0-16,-3-17-2 15,-3-7 3-15,2-11 2 16,-3 0 2-16,-5 5-6 16,-5 4-3-16,-12 21-4 0,-5 10-3 15,-8 15-3 1,-1 12-3-16,0 13-5 0,0 9-1 16,5 15 2-16,2 9 2 15,4 10 2-15,2 6 0 16,5 3 2-16,0-2 1 15,0-9 1-15,4-7 0 0,0-15 75 16,2-8-173-16</inkml:trace>
  <inkml:trace contextRef="#ctx0" brushRef="#br0" timeOffset="394551.7886">9259 13105 675 0,'0'-6'351'16,"0"-6"-113"-16,-3 1-96 16,-8-2-28-16,-1 2-36 15,-3 4-16-15,0 1-35 16,-3 1-15-16,2 8-26 15,2 2-3-15,2 3 7 16,4 4 4-16,6 0 5 16,4-3 1-16,8-2 0 15,5 0 2-15,4-4 1 0,1-1 0 16,2 2-1-16,-2-2 0 16,-4 8-1-16,-5 5 0 15,1 10 2-15,-5 4 1 16,-3 2 4-16,3 1 2 15,-9-4 7-15,-6-3 4 16,-7-10 10-16,-6-8 7 0,-5-13 11 16,1-10-51-16</inkml:trace>
  <inkml:trace contextRef="#ctx0" brushRef="#br0" timeOffset="395047.4901">9460 13261 821 0,'-6'11'340'16,"-9"16"-185"-16,-1 8-20 0,1 4-30 16,2-1-17-16,6-8-39 15,4-9-13-15,5-13-9 16,0-7 1-16,5-10 1 15,-1-6 3-15,2-13-1 16,4-6 4-16,0-4 19 16,2-3 2-16,1 11-7 15,-1 9-8-15,-1 11-29 16,-1 10-8-16,0 8-2 16,0 7-2-16,6 11 0 15,0 3 1-15,4 4 0 16,0 2 1-16,-1-1 0 15,-4-4 1-15,-5-7-1 0,-7-4 10 16,-6-11-174 0,-3-4-273-16</inkml:trace>
  <inkml:trace contextRef="#ctx0" brushRef="#br0" timeOffset="395174.3348">9435 13433 746 0,'2'-1'430'0,"8"1"-54"0,7-3-120 16,18-3-108-16,5 1-48 0,7-3-59 16,-2 2 23-16</inkml:trace>
  <inkml:trace contextRef="#ctx0" brushRef="#br0" timeOffset="395655.2267">10014 12709 546 0,'-4'0'340'0,"-6"1"-30"0,10 1-159 0,10 1-44 16,14 0-28-16,10 3 5 16,19-1 1-1,4-2-6-15,3 3-24 0,0-1-14 16,-11-2-23-1,-4 1-10-15,-14-4-174 16</inkml:trace>
  <inkml:trace contextRef="#ctx0" brushRef="#br0" timeOffset="395847.107">10056 12833 792 0,'0'1'353'0,"5"2"-151"16,10-1-48-16,19 3-18 15,8 1-6-15,10 1-21 0,0 2-19 16,-1-3-36 0,1 0-17-16,0-8-97 0</inkml:trace>
  <inkml:trace contextRef="#ctx0" brushRef="#br0" timeOffset="396293.3995">11227 12461 911 0,'-15'-9'415'0,"-20"-7"-198"0,-3 2-66 0,-7 14-86 32,2 8-30-32,2 18-33 15,5 12-3-15,9 8-2 0,3 2 1 16,12 3 2-16,9 0 1 15,16-2 3-15,12-2 2 16,16-5 4-16,10-7 2 16,11-14 4-1,5-10 4-15,-5-19 9 16,-1-13 13-16,-6-16 47 16,-8-7 16-16,-14-5 18 15,-12 0-2-15,-26 8-36 0,-13 5-18 16,-21 8-29-16,-6 4-13 0,1 6-17 0,2-3-2 31,15 3-130-31,3-4-68 16,4 4-335-16</inkml:trace>
  <inkml:trace contextRef="#ctx0" brushRef="#br0" timeOffset="396508.3808">11275 12561 469 0,'2'0'376'16,"-2"-3"1"-16,-9 6-115 16,-1 1-58-16,-13 9-80 15,-2 10-8-15,-10 10-19 16,-5 5-7-16,2 8-24 16,2-1-16-16,13-3-18 15,8-5-8-15,14-12-6 16,1-9 0-16,8-10 240 15</inkml:trace>
  <inkml:trace contextRef="#ctx0" brushRef="#br0" timeOffset="401789.6075">19412 16157 698 0,'-3'-2'280'0,"6"1"-120"16,8 1-26-16,16 0 10 15,14 1 1-15,19-1-46 16,8 0-16-16,14 0-28 15,-1 5-15-15,-11-2-66 16,-9 0-64-16,-22 2-241 16</inkml:trace>
  <inkml:trace contextRef="#ctx0" brushRef="#br0" timeOffset="402085.5169">20176 16192 353 0,'-5'-1'256'16,"-1"0"79"-1,5 1-94-15,1-1-51 16,0 1-5-16,30 0-63 0,44 0-5 0,-17 5-11 31,3-1-28-31,-3 4-24 16,-3-1-14-16,-7-3-23 15,-1 0 0-15,-11-4-109 16,-5 1-179-16</inkml:trace>
  <inkml:trace contextRef="#ctx0" brushRef="#br0" timeOffset="402490.6524">20803 16181 614 0,'12'2'408'16,"10"-2"-51"-16,11 3-85 16,7-2-34-16,6 1-68 15,7-2-23-15,4 0-43 0,-4-2-32 16,-2 2-38 0,-6-1-12-16,-11 0-78 15,-5 1-95-15</inkml:trace>
  <inkml:trace contextRef="#ctx0" brushRef="#br0" timeOffset="402849.4927">21517 16204 933 0,'4'-2'394'0,"11"-2"-194"16,11 1-18-16,19 1 9 0,13 2-8 0,12 1-39 16,-4 2-19-16,-6 1-56 31,-7 2-24-31,-14-4-24 0,0 1-19 16,-6-5-160-1</inkml:trace>
  <inkml:trace contextRef="#ctx0" brushRef="#br0" timeOffset="403177.4219">22262 16198 712 0,'12'-1'403'16,"6"-3"-100"-16,18 2-55 15,7 2-8-15,17-2-64 0,6 2-35 0,2 0-55 31,0 0-29-31,-12 0-31 0,-9 0 15 16,-7 3-178 0,-15-3-140-16</inkml:trace>
  <inkml:trace contextRef="#ctx0" brushRef="#br0" timeOffset="403577.8686">23005 16207 844 0,'22'0'427'0,"39"-2"-138"15,10-2-33-15,14 4-75 16,5 0-36-16,7 1-40 16,-6 2-16-16,-9-2-27 15,-9-1-6-15,-28 0-12 16,-12-2-8-16,-14 2-14 15,-4-2-3-15,-4 2-9 16,0 3-4-16,-6-3-3 16,0 1-2-16,-5-1-3 15,0 0-1-15,0 0-112 16,-1 0-23-16</inkml:trace>
  <inkml:trace contextRef="#ctx0" brushRef="#br0" timeOffset="405691.4038">19909 16257 946 0,'-8'4'397'15,"-17"17"-223"-15,-12 11-33 0,-21 27-32 16,-5 8-28-16,2 3-39 16,4-4-10-16,24-15-84 15,11-9-116-15</inkml:trace>
  <inkml:trace contextRef="#ctx0" brushRef="#br0" timeOffset="405881.5313">20373 16310 655 0,'1'0'341'0,"-2"-2"-67"16,-6 7-55-16,-12 9-45 0,-4 6-18 16,-12 15-43-1,-7 4-21-15,-3 12-45 0,-1-4-15 16,15-5-15-16,8-4-85 0</inkml:trace>
  <inkml:trace contextRef="#ctx0" brushRef="#br0" timeOffset="406084.6839">21054 16293 828 0,'-12'9'370'15,"-13"11"-152"-15,-11 8-33 0,-4 15-3 16,-1 4-31-16,-4 6-45 0,-3-1-15 16,4-6-32-1,8-1-19-15,17-7-44 0,17-2-86 0</inkml:trace>
  <inkml:trace contextRef="#ctx0" brushRef="#br0" timeOffset="406277.6799">21746 16299 658 0,'-13'7'400'16,"-10"6"-64"-16,-10 12-98 15,-8 5-17-15,-5 14-86 0,1 4-35 16,2 4-52-16,9 0-16 15,11-3-10-15,6-6-97 16</inkml:trace>
  <inkml:trace contextRef="#ctx0" brushRef="#br0" timeOffset="406469.0404">22153 16240 942 0,'-3'2'430'15,"-2"-1"-151"-15,-15 15-144 16,-5 9-13-16,-9 12-17 16,-2 10-23-16,-2 9-27 15,3 1-9-15,2-4-21 16,8-4-5-16,4-9-144 16,9-5-136-16</inkml:trace>
  <inkml:trace contextRef="#ctx0" brushRef="#br0" timeOffset="406680.49">22906 16311 476 0,'-9'-3'327'0,"-6"-2"24"15,-6 1-65-15,-4 3-97 16,2 7-43-16,-7 16-76 0,-2 11-21 0,-8 23-29 15,-9 2-10 1,-1 7-3-16,-1-1-2 16,8 0 17-16,5-8-81 15</inkml:trace>
  <inkml:trace contextRef="#ctx0" brushRef="#br0" timeOffset="406879.9609">23277 16227 623 0,'0'-2'384'0,"0"4"2"15,-7 5-170-15,-6 9-80 0,-4 6-25 16,-14 14-12 0,-5 8-8-16,-10 10-29 15,-1 5-10-15,2-3-32 16,7-3-23-16,10-16-222 0</inkml:trace>
  <inkml:trace contextRef="#ctx0" brushRef="#br0" timeOffset="407122.3779">23809 16342 739 0,'11'-5'380'16,"4"-5"-93"-16,-11 9-89 0,-13 12-19 15,-9 5-22-15,-9 13-23 16,-3 7-1-16,-3 8-47 16,-2 4-17-1,6-1-27-15,2 0-13 16,8-7-17-16,3-5-2 16,5-9-2-16,0-3 3 0,-1-9-120 15,0 0-508-15</inkml:trace>
  <inkml:trace contextRef="#ctx0" brushRef="#br0" timeOffset="449015.8826">20422 17000 2308 0,'-3'-4'9'0,"0"19"12"15,-1 38-6-15,-2-6-4 0,6 9-1 16,-11 0-1-16,20 4-4 16,12 3 1-16,0-5 0 0,24-10-3 15,-15-14 6 1,2-17 8-16,1-7 5 16,5-14 7-16,0-10 4 15,2-21-1-15,-17-1-1 16,2 1-3-16,12-43-1 0,-9-10-6 15,-14 13-1-15,-14 31 3 16,-6 14 4-16,0 20 3 16,-3 5-3-16,1 17-9 15,4 6-10-15,3 15-8 16,2 9 1-16,7 9 1 16,1 6 1-16,7 2 1 15,0-4 1-15,4-12 1 16,1-11-2-16,-2-13 19 15,6-12-95-15</inkml:trace>
  <inkml:trace contextRef="#ctx0" brushRef="#br0" timeOffset="449550.5734">21211 17585 441 0,'1'-4'301'0,"2"-8"28"16,1 0-102-16,2-2-89 15,2-2-23-15,-3 0-22 16,2-1 8-16,-5 0 14 16,-4 1 3-16,-7-2-4 15,-6 2-10-15,-10 2-26 16,-3 4-12-16,-6 10-31 0,2 5-13 16,6 11-17-16,5 4-5 15,11 1-7 1,5-4-2-16,12-3 0 0,2-5-2 15,9-4 1-15,1-5-1 16,2-7 4 0,1-5 3-16,-3 0 4 15,1 2 3-15,0 8-3 16,-1 7 0-16,4 11 0 0,-1 8 0 16,1 3 5-16,-3-1 0 15,-5 2 0-15,-6-4 2 16,-16 0 8-16,-8 0 3 0,-17-6 8 15,-7-4 3-15,-5-10-7 16,1-3-3 0,10-4-14-16,7-1-6 15,17 2-173-15</inkml:trace>
  <inkml:trace contextRef="#ctx0" brushRef="#br0" timeOffset="449929.8379">21451 17645 707 0,'-3'-4'429'16,"2"-3"-69"-1,2 10-181-15,-1-3-49 16,0 3-75-16,6 25-7 15,3 35-4-15,-4-29-6 16,3-2-9-16,-1-5-5 16,-5-7-5-16,-1-4-89 0,-8-13-384 15</inkml:trace>
  <inkml:trace contextRef="#ctx0" brushRef="#br0" timeOffset="450217.9665">21426 17638 702 0,'10'-8'399'0,"12"-10"-89"0,-1 3-54 0,6 10-100 16,-1 5-44-16,0 4-34 16,-8 7-10-1,-7 6-13-15,-8 3-6 0,-6 3-12 32,-3 1-5-32,-1-6-15 0,4-4-6 0,4-8-12 31,4-4-5-31,9-4-3 0,2-4 2 15,5 3 6 1,-1 1 4-16,-5 11 8 0,-7 5 9 16,-15 10 15-16,-8 2 5 15,-15 4 1-15,-2-3-5 16,1-11-15-16,7-8 21 16,13-13-272-16</inkml:trace>
  <inkml:trace contextRef="#ctx0" brushRef="#br0" timeOffset="450592.2807">21901 17256 1019 0,'6'0'420'0,"10"2"-231"0,7 1-55 16,18 0-34-16,6 3-11 16,13 2-31-16,-1-2-14 15,-9-2-18-15,-6-2-4 16,-13-4-168-16,-5 0-364 16</inkml:trace>
  <inkml:trace contextRef="#ctx0" brushRef="#br0" timeOffset="450806.1981">22001 17423 743 0,'-2'3'396'0,"2"5"-95"15,5-1-51-15,15-2-48 16,10 2-6-16,15-2-6 15,5 2-27-15,4-7-53 16,-2-1-31-16,-7-6-44 0,-2-1-11 16,-7-3 23-16</inkml:trace>
  <inkml:trace contextRef="#ctx0" brushRef="#br0" timeOffset="451276.4406">22960 17130 915 0,'-15'0'464'0,"-13"0"-171"16,-2 11-107-16,-3 6-48 15,-3 13-82-15,2 7-29 16,9 14-27-1,14 5-4-15,24-2-3 0,14-1-1 16,19-13 3-16,7-9 2 16,8-19 3-16,4-8 4 15,3-16 27-15,4-12 44 16,-9-14 71 0,-9-8 11-16,-24-12-4 15,-20-2-37-15,-40-1-63 16,-23 0-14-16,-31 9-24 0,-6 10-10 15,14 19-12-15,11 13-87 16</inkml:trace>
  <inkml:trace contextRef="#ctx0" brushRef="#br0" timeOffset="451598.9678">23248 17133 800 0,'-21'9'461'16,"-12"11"-85"-16,-15 16-162 0,-7 9-47 16,-1 18-73-16,-1 1-21 0,15-1-31 31,6-7-16-31,17-19-7 16,9-12-24-16</inkml:trace>
  <inkml:trace contextRef="#ctx0" brushRef="#br0" timeOffset="463855.4845">1936 13943 535 0,'3'1'279'15,"8"-8"-85"-15,4-8-15 16,2-14-29-16,6-8-27 16,-1-6-12-16,-6-1-3 15,-7 0-2-15,-3 8-8 16,-7 15-7-16,0 10 3 0,-6 18-21 15,-2 8-18-15,0 16-34 16,-1 14-14-16,14 17-6 16,3 2 1-16,8 1 0 15,4-11 1 1,-1-18 0 0,-1-7-55-16,-7-15-195 0,-3-4-276 15</inkml:trace>
  <inkml:trace contextRef="#ctx0" brushRef="#br0" timeOffset="464031.479">1674 14142 924 0,'-2'3'399'0,"2"0"-203"0,12 2-57 16,26-4-44 0,19 0-2-16,37 2-11 0,8 0-5 15,12 1-21 1,-5-3-13-16,-12 1-13 15,-4 0-3-15,-25 0-59 0,-9 4-113 16</inkml:trace>
  <inkml:trace contextRef="#ctx0" brushRef="#br0" timeOffset="464426.096">1829 14427 526 0,'8'-9'237'0,"6"-10"-47"15,20 2-103-15,10 3 10 16,7 6 22-16,-5 7-10 15,-6 10-4-15,-7 5 5 16,-21 11 21-16,-4 4 6 16,-19 9-15-16,-18 0-15 0,-7-1-47 15,-8-5-22-15,3-13-28 16,9-3-11-16,7-12-17 16,10-3-13-16,15-2-6 15,8-3 4-15,19 1 5 16,6 1 10-16,14 6 19 15,-4 3 9-15,-1 7 12 16,-8 0 5-16,-7 0 1 16,1-3-2-16,-3-7-14 15</inkml:trace>
  <inkml:trace contextRef="#ctx0" brushRef="#br0" timeOffset="465037.0411">2614 14062 858 0,'6'-4'375'0,"7"4"-158"16,4 6-67-16,-1 7-38 16,2 5-1-16,-7 7-21 0,-4 1-5 15,-5 0-20 1,-2-3-9-16,0-5-20 15,0-12 1-15,0-10 2 0,-1-11-3 16,2-14-8 0,7-3-13-16,10-5-15 15,5 5 0-15,9 9-1 16,0 8 2-16,-1 15 2 16,0 5 1-16,-11 17 3 15,-7 2 2-15,-6 13 2 16,-7 3 2-16,-4-2-1 0,-1-3-2 15,2-14-3-15,3-6-3 0,5-16-4 16,5-12 0 0,5-14 0-16,4-8 2 0,3-5 3 15,4 3 1-15,-3 11 4 16,0 6 2 0,0 16 4-16,-6 9 3 0,-3 16 12 15,-1 8 7-15,-7 11 7 16,1 0-1-16,0-3-13 15,1-2-9-15,5-12 1 16,1-6-66-16</inkml:trace>
  <inkml:trace contextRef="#ctx0" brushRef="#br0" timeOffset="465586.632">3397 14064 925 0,'0'1'361'0,"-4"6"-233"16,0 8-50-16,2 15-29 15,-2 4-4-15,7 8-17 16,3-3-3-16,6-11-3 16,5-5 1-16,5-14 12 0,2-9 19 15,-2-13 64 1,-1-7 18-16,-9-13 9 16,-1 1-10-16,-2 0-57 0,-2 1-20 15,-1 9-28-15,-6 6-10 16,-2 12-18-1,-1 5-3-15,-6 15 0 16,3 5-1-16,3 13 2 16,3 3 3-16,8-2 0 15,0-4-1-15,6-6 2 16,-1-7 1-16,6-8 24 16,0 0-94-16</inkml:trace>
  <inkml:trace contextRef="#ctx0" brushRef="#br0" timeOffset="465807.2536">3732 14346 987 0,'-2'-7'563'0,"-2"-5"-80"0,4 7-292 15,0 6-50-15,5 13-89 16,-2 8-22-16,1 10-12 0,-1 3 0 15,-1 3-4 1,-2 0-1-16,0-8 10 16,-3-1-93-16,0-10-304 15</inkml:trace>
  <inkml:trace contextRef="#ctx0" brushRef="#br0" timeOffset="466120.7458">3654 14394 1055 0,'7'-15'485'0,"10"-14"-228"16,4 1-57-16,9 12-97 15,4 7-33-15,4 9-35 0,3 5-11 16,-10 10-11-16,-8 2-1 0,-15 8 0 16,-8 1 0-1,-8 3-1-15,-1-6 1 16,1-6-4-16,4-7-2 15,6-8-6-15,4-2 0 16,10 0-2-16,0-1-2 16,6 3 3-16,-1 6 1 15,-12 5 1-15,2 4 6 16,-17 4 13-16,-7 1 6 0,-12 1 5 0,-13-4 0 16,-1-6-11-16,-2-6 7 15,13-10-157 1,6-2-132-16</inkml:trace>
  <inkml:trace contextRef="#ctx0" brushRef="#br0" timeOffset="466816.1738">3856 13774 341 0,'5'-6'219'16,"13"-12"42"-16,1 2-37 15,7 2-41-15,-2 3-21 0,1 11-66 16,0 6-26 0,-4 13-14-16,-5 10-3 0,-13 11 14 15,-7 8 4-15,-17 6-3 16,-5-4-8-16,-1-10-27 16,4-10-9-16,8-14-8 15,10-9-3 1,5-6 4-16,9-2 22 0,9-7 48 15,4 2 11-15,5-1 16 16,0 0-11-16,2 4-36 16,-2 4-6-16,-5 2-18 15,-5 2-12-15,0 4 332 0</inkml:trace>
  <inkml:trace contextRef="#ctx0" brushRef="#br0" timeOffset="468167.5432">4563 14271 831 0,'-4'0'442'0,"-8"2"-132"15,15 1-136-15,8 0-38 0,24 1-53 16,11 0-7-16,24 1-16 15,7-1-9-15,-3-3-15 16,-4 1 63-16</inkml:trace>
  <inkml:trace contextRef="#ctx0" brushRef="#br0" timeOffset="468625.7653">5551 13967 924 0,'-9'-14'469'16,"-13"-9"-122"-16,-2 4-83 15,-1 14-119-15,-3 11-45 0,0 24-81 16,-2 12-21-16,8 16-11 16,11 9 1-16,20 0 4 15,13-3 4-15,15-5 5 16,7-12 2-16,10-22 3 15,6-15 2-15,7-23 8 16,-7-11 9-16,-14-11 44 16,-12-7 24-16,-24-3 19 15,-10-1-2-15,-21 2-44 16,-9 7-24-16,-8 7-31 16,-1 7-7-16,4 13-11 15,5 3-8-15,9 11-79 16,2 7-82-16</inkml:trace>
  <inkml:trace contextRef="#ctx0" brushRef="#br0" timeOffset="468881.0984">5734 14064 629 0,'1'-5'399'0,"-2"-2"10"15,-5 5-109-15,-13 11-125 16,-6 9-45-16,-12 10-70 16,-6 9-8-16,-2 9-10 15,4-2-9-15,10 5-16 16,4-4-5-16,12-9-5 16,4 0 0-16,6-13-1 15,4-7 0-15,4-10-21 16,-1-6-41-16</inkml:trace>
  <inkml:trace contextRef="#ctx0" brushRef="#br0" timeOffset="473315.9885">6479 14072 593 0,'3'-5'316'0,"0"-6"-45"15,2 3-39-15,-1 9-83 16,3 2-25-16,3 13-58 15,-2 5-5-15,0 10 0 16,-5 9-2-16,-1 1-18 16,2 4-12-16,1-4-15 15,-1-2-31-15,-2-9-205 0</inkml:trace>
  <inkml:trace contextRef="#ctx0" brushRef="#br0" timeOffset="473521.9847">6378 14213 850 0,'1'-6'430'0,"3"-5"-134"15,6 2-145 1,8 6-50-16,19 3-53 0,12 3-14 0,19 8-19 16,3 1-2-16,4 4 0 15,-7 1-4-15</inkml:trace>
  <inkml:trace contextRef="#ctx0" brushRef="#br0" timeOffset="474230.2474">7571 14010 599 0,'-11'-7'364'0,"-17"-9"-15"16,-3 2-105-16,-3 10-104 16,-1 5-45-16,-1 16-67 15,3 10-26-15,3 12-16 0,4 6 0 16,20 13 4 0,9 0 9-16,21 4-1 0,12-1 2 0,20-18 4 15,13-11 5-15,14-25 49 31,2-12 33-31,-16-19 77 16,-14-7 20-16,-31-15-18 16,-9-4-26-16,-24-3-73 0,-13 3-22 0,-21 2-31 31,-10 3-8-31,-4 14-21 16,-1 5-24-16,12 18-124 0,8 15-66 15</inkml:trace>
  <inkml:trace contextRef="#ctx0" brushRef="#br0" timeOffset="474488.4532">7665 14092 806 0,'3'-4'448'15,"3"-5"-78"-15,-2 0-63 0,-4 7-106 16,-1-1-55-1,-8 10-75-15,-7 8-25 16,-9 13-21-16,-8 11 1 16,-8 13-3-16,2 4-4 15,4 4-7 1,5-3-2-16,14-11-3 16,4-8-2-16,8-18-42 15,1-6-78-15</inkml:trace>
  <inkml:trace contextRef="#ctx0" brushRef="#br0" timeOffset="478092.1231">8329 14233 793 0,'4'-3'402'0,"4"-1"-111"16,7 6-171-16,10 3-25 16,13 6-37-16,5 0-2 15,20 0-2-15,1-3-4 0,2-5-12 16,-5-3-19 0</inkml:trace>
  <inkml:trace contextRef="#ctx0" brushRef="#br0" timeOffset="478855.4116">9028 14140 687 0,'5'2'319'0,"5"4"-141"15,4 7-50-15,0 9-40 16,0 4-20-16,-6 5-8 16,-2 2 0-16,-7-4-9 15,-2-1-6-15,0-11-13 16,1-5 1-16,2-12-1 16,1-12 3-16,3-14 20 0,3-8-2 15,7-6-6-15,3 2 2 16,10 8-16-1,3 7-4-15,7 16 2 0,-3 6-4 16,-4 11-8 0,-5 10-4-16,-13 5-4 15,-3 6-1-15,-9 4 1 0,0-2 1 16,-3-4 1-16,3-8-3 0,3-11-1 31,1-10 0-31,4-10-2 0,-1-7-2 16,4-9-1-1,3-2-1-15,1 1 2 0,5 3 2 0,-1 11 2 16,-1 5 0 0,-3 12 0-16,-4 6 0 0,-2 11-4 15,-2 1-2-15,-1 6 2 16,-1 0 0-16,-1-4 2 16,2-1 72-1,2-3-343-15</inkml:trace>
  <inkml:trace contextRef="#ctx0" brushRef="#br0" timeOffset="479726.6213">9879 14338 318 0,'4'0'212'0,"7"0"28"15,-2-2-4-15,-3-5-11 16,2-1-19-16,-5-4-36 16,-1-3-19-16,-3-1-44 15,-6 0-16-15,-7-1-38 16,-4 0-16-16,-8 3-23 15,3 2-9-15,-7 12-8 16,-3 7-3-16,2 15-2 16,-4 6 1-16,12 10 1 15,7 2 0-15,15-1 2 16,10-5-5-16,15-11-8 16,8-11-1-16,2-14 2 15,-1-5 7-15,-10-15 14 0,-4-1 7 0,-4-7 12 0,-6 0 11 16,-2 3 21-1,-6 1 2 1,-2 14-6-16,-1 0-15 16,-1 13-25-16,-1 4-8 15,-1 6-6-15,3 5-1 16,2 8-1-16,3 6-1 0,9 9 1 16,-2 8 1-16,0 4-1 15,-1 2 1-15,-12-5 2 16,-3 1 1-16,-12-3 8 15,-4-4 3-15,-3-4 6 16,-4-6 3-16,0-15 0 16,1-8 4-16,2-16 3 15,4-10-5-15,11-18-19 16,6-5-12-16,10-4-48 16,7 1-54-16,7 7-155 15</inkml:trace>
  <inkml:trace contextRef="#ctx0" brushRef="#br0" timeOffset="480424.0668">10172 13860 1107 0,'6'-6'135'0,"-4"3"-1"16,3-6 111-1,-4 7-96-15,0 2-42 0,-1 9-61 16,1 9-18-16,-2 20-15 16,-2 10-2-1,-3 16-1-15,1 6-1 16,2 0 1-16,-2-3-1 16,4-7-1-16,1-6 0 0,1-19 3 15,4-8 1-15,-1-17 12 16,3-10 27-16,3-16 41 15,2-7 10-15,6-10 0 16,-2 0-26-16,7 2-43 16,-1 3-11-16,-2 11-15 15,0 5-3-15,-5 11-3 16,-4 7 0-16,-5 10 0 16,0 6 0-16,-5 8 1 15,3-3 1-15,7 2-1 16,2-4 0-16,11-11-2 15,4-4-1-15,7-10-1 0,3-6-1 16,1-6-121 0,-7-3-168-16</inkml:trace>
  <inkml:trace contextRef="#ctx0" brushRef="#br0" timeOffset="484859.8381">18269 10334 654 0,'2'-11'357'0,"4"-11"-64"0,0 9-59 15,2 18-91 1,1 10-45-16,1 23-60 15,2 11-6-15,-4 23 0 16,1 16 2-16,-9 7-8 16,-6 5-4-16,-5-6-9 15,-4-11 0-15,8-19-1 16,2-13 5-16,3-23 2 0,2-15 11 0,0-22 36 16,1-8 2-1,7-15 6 1,4-7-9-16,10-3-35 15,2 1-6-15,1 13-12 0,2 8-5 16,-7 20-12 0,0 13 0-16,-8 15 2 0,0 7 3 15,-1 7 4-15,-4-2 2 0,4-4-1 32,-1-4 0-32,5-11 3 0,6-2 1 15,8-18 3 1,3-4 2-16,5-7 111 0</inkml:trace>
  <inkml:trace contextRef="#ctx0" brushRef="#br0" timeOffset="488000.4459">10862 14096 725 0,'10'0'259'0,"23"2"-196"16,12 1-28-16,21-2 2 15,5 2 0-15,-3-2-13 16,-9 4-4-16,-18-4-196 15</inkml:trace>
  <inkml:trace contextRef="#ctx0" brushRef="#br0" timeOffset="488187.4559">10916 14216 648 0,'-4'1'328'0,"7"4"-78"16,10-1-99-16,22 2-76 0,11-1-2 16,15-2-24-1,4 0-6-15,-9-1-16 0,-7 2 41 16</inkml:trace>
  <inkml:trace contextRef="#ctx0" brushRef="#br0" timeOffset="488634.3071">11796 13849 1069 0,'-15'-7'466'15,"-14"-1"-249"1,-3 3-54-16,-6 14-88 0,1 10-31 16,1 20-40-1,8 10-8-15,22 8-7 16,13-4-1-16,31-7 6 0,13-7 3 15,19-14 3-15,7-5 2 16,4-20 5-16,1-5 4 16,-14-15 39-16,-12-9 34 15,-20-6 43-15,-16-6 8 16,-24-4-27-16,-12-4-32 16,-21 2-49-16,-7 7-16 15,-9 11-18-15,-1 9-14 16,0 13-84-16,8 8-96 15</inkml:trace>
  <inkml:trace contextRef="#ctx0" brushRef="#br0" timeOffset="488894.7014">11982 13890 483 0,'5'-9'347'0,"6"-9"79"0,-5 2-82 0,-7 7-91 31,-5 5-39-31,-11 9-91 0,-5 10-38 0,-13 15-40 31,-3 7-11-31,-6 8-18 16,5 2-4-16,8 3-7 0,2-4 4 15</inkml:trace>
  <inkml:trace contextRef="#ctx0" brushRef="#br1" timeOffset="492097.2267">3381 13682 965 0,'-14'4'377'15,"-15"5"-217"-15,-26 28-94 16,-16 20-4-16,-19 43 6 16,-10 13-5-16,-10 20-23 15,3 2-7-15,20-21-8 16,17-18-5-16,39-41-1 16,18-18-87-16</inkml:trace>
  <inkml:trace contextRef="#ctx0" brushRef="#br1" timeOffset="492871.3516">9764 13883 1039 0,'-23'-7'405'0,"-14"28"-237"0,-23 21-53 15,-45 42-51-15,0 32 4 16,-53 28-38-16,-1 5-8 16,27-18-6-1,15-15 2-15,64-41-89 16</inkml:trace>
  <inkml:trace contextRef="#ctx0" brushRef="#br0" timeOffset="497040.2025">1833 15511 369 0,'5'-1'166'0,"3"1"-63"0,4 1-7 0,6 2 24 16,4-2-4-16,7-4-8 16,2-3 1-1,0-10-3-15,-2-1-1 16,-3-9 5-16,-5-1-3 15,-5 2-12-15,0 5-7 16,-18 4-36-16,7 14-20 16,-5 17-34-16,-7 8-12 15,14 25-1-15,-8 1 9 0,2 2 8 16,8 0-1-16,4-10 5 16,5-7-1-16,7-16 3 15,3-8 9-15,3-13 12 16,-2-9 15-16,-4-9 34 0,-2-5 8 15,-4-7-2-15,1-3-10 0,-3-5-37 32,-2-4-12-32,-4 5-14 15,-3 6-6-15,-6 15-7 16,-5 11-9-16,-3 17-6 16,-4 13 1-16,0 13 1 0,2 6 7 15,5 6 7-15,3-5 3 0,7-7 6 31,5-4 2-31,0-10 1 16,5-4-8-16,-2-5-106 16,-2-4-91-16</inkml:trace>
  <inkml:trace contextRef="#ctx0" brushRef="#br0" timeOffset="497340.8467">2521 15708 737 0,'0'0'378'15,"0"2"-102"-15,2 11-141 16,-2 8-45-16,4 10-20 16,-1 4-15-16,-1 3-5 15,-1-1-5-15,3-3-19 16,-3-7-2-16,1-13-57 16,4-4-58-16</inkml:trace>
  <inkml:trace contextRef="#ctx0" brushRef="#br0" timeOffset="497673.6735">2504 15730 952 0,'5'-11'442'16,"12"-11"-197"-16,4 5-43 16,4 3-99-16,3 3-36 0,0 11-50 15,-1 0-17-15,-7 9-16 16,-3 7-5-16,-13 3 0 15,-4 3 5-15,-9 3 10 16,-3-4 6 0,0-5 10-16,4-4-1 0,7-7-7 15,2 1-2-15,13-3-6 16,0-2 0-16,6 8 3 16,0 0 0-16,-5 7-1 15,-4 6 0-15,-12 4 5 16,-9 5 4-16,-14-1 9 15,-1-5 3-15,-3-9 12 16,2-10-11-16,9-8-116 16,0-6-123-16</inkml:trace>
  <inkml:trace contextRef="#ctx0" brushRef="#br0" timeOffset="498232.2767">2728 15295 530 0,'-12'-9'305'0,"-8"-12"-43"16,1-2-26-16,11 0-79 0,5 0-39 16,11 3-36-1,5 1-10-15,6 6-1 0,4 5-6 16,4 10-31 0,3 8-19-16,-6 8-18 15,-3 6-3-15,-16 6 4 0,-5 1 4 0,-13 3 6 16,-5-2 2-16,-1-7 4 15,0-2-4 1,9-10 4-16,3-5 1 0,9-8-2 16,5 0 5-1,10-3-2-15,4-2 0 0,8 4-3 16,4 1-3 0,1 7-6-16,-1 3 0 0,-4 4-118 15</inkml:trace>
  <inkml:trace contextRef="#ctx0" brushRef="#br0" timeOffset="498523.9238">3198 15552 901 0,'0'-2'440'0,"3"0"-168"0,12 2-126 16,5 0-52-16,15 2-50 16,4-2-14-16,4 3-17 15,0 2-2-15,-10 0-3 16,-1 0-3-16,-8-1-85 15,-19-9-57-15,8 5-209 16</inkml:trace>
  <inkml:trace contextRef="#ctx0" brushRef="#br0" timeOffset="498771.0641">3219 15710 321 0,'0'2'216'0,"2"4"57"0,8-2-59 15,9-2-3-15,9 1-14 0,10 1-49 32,7-1-15-32,-2 1-27 0,-5-2-13 15,-8-1-26 1,-11-1-9-16,-7-2-13 0,-3-1-64 15</inkml:trace>
  <inkml:trace contextRef="#ctx0" brushRef="#br0" timeOffset="500437.0762">4133 15528 572 0,'-18'-8'289'15,"-19"-17"-73"-15,6-8-30 16,12-13-59-16,11-6-20 16,21-1-54-16,9 3-10 15,18 14 8-15,5 12-6 16,6 19-1-16,1 15-7 15,-7 23-23-15,-11 9-4 0,-24 21 4 16,-16 2 3-16,-31 7 8 16,-3-3-1-1,-4-15-4-15,5-8-3 0,14-20 7 16,6-10 13-16,5-17 10 16,4-9-4-16,6-8-16 15,4 1-15-15,11 2-2 16,1 3 3-16,10 7 8 15,0 8-3-15,7 6-11 16,5 4-2-16,3 7-1 16,5-5 2-16,2 2-46 15,-1-6-96-15</inkml:trace>
  <inkml:trace contextRef="#ctx0" brushRef="#br0" timeOffset="501003.4464">4761 15708 365 0,'6'-5'248'0,"7"-7"26"16,-2-3-25-16,-2 2-42 16,-2-4-19-16,-4 2-26 15,-3-3-21-15,-14 1-37 16,-9 1-11-16,-9 3-44 16,-5 4-18-16,0 9-43 0,4 7-18 15,6 9-17-15,8 5-1 16,11 4 17-16,6-2 10 15,15-2 16-15,7-4 5 16,10-11 5-16,-2-1 2 16,6-11 4-16,-3-6 4 15,-3-4 5-15,-2-1 4 16,-11 5 3-16,-4 3-1 16,-6 9-15-16,-2 7-6 0,0 14-11 15,-1 8-3-15,0 10 6 16,-2 6 1-16,-4 6 2 15,-3 2 0-15,-7-6 4 16,-3 0 1-16,-6-13 6 16,-5-5 0-16,2-10 9 15,0-8 1-15,5-9 11 16,6-6 4-16,4-6-6 16,3-6-4-16,9-3-28 15,4-4-24-15,8-6-112 16,7 0-130-16</inkml:trace>
  <inkml:trace contextRef="#ctx0" brushRef="#br0" timeOffset="501455.7721">5013 15093 1062 0,'1'3'416'0,"-1"6"-290"16,0 13-63-16,8 29-54 15,-2 8 1-15,-1 27 6 16,3 6 3-16,0-4 2 15,-5-7-3-15,2-22-2 16,-2-10 0-16,-2-20 5 16,3-11 2-16,-3-16 72 15,4-5 19 1,-4-16 14-16,5-6 2 0,5-5-76 16,1-1-21-16,10 4-27 15,1 5-6-15,0 7-7 16,-1 9-6-16,-4 11-6 15,-1 10 6-15,1 12 6 16,0-2 4-16,-1 2 5 16,2-4-1-16,-2-6 3 0,-2-3 1 15,-2-7 16-15,-4-3-60 16</inkml:trace>
  <inkml:trace contextRef="#ctx0" brushRef="#br0" timeOffset="501973.7029">6028 15505 685 0,'-3'0'321'0,"2"0"-141"15,6 2-32-15,-5-2-38 16,30 5-25-16,71 11-17 16,-24-6-18-16,3-3-18 15,1-2-5-15,-16 1-9 16,-9-6-4-16,-17 0-63 16,-11 0-65-16,-15-1-321 15</inkml:trace>
  <inkml:trace contextRef="#ctx0" brushRef="#br0" timeOffset="502349.6478">6114 15640 526 0,'-10'0'298'0,"-7"-1"-24"0,9 1-78 16,18 2-59-16,9-1-31 15,26 1-61-15,13 3 9 16,13 2-14-16,2 0-8 15,-2 0-7-15,-5-6-2 16,-11-6-5-16,-1-2 1 16,-18-6-38-16,-7-2-36 15,-18-3-74-15,-11 0-29 16,-14-4-2-16,-8-6 32 0,-5-3 68 16,3-1 27-1,10 5 43-15,7 11 29 0,12 8 40 16,9 8 19-16,10 11 24 15,5 2-18 1,9 17-18-16,0-1-1 0,-9 7 4 16,-8 0 13-16,-23-5 18 15,-10 1-6-15,-19-3-25 16,-3-3-18-16,-2-5-39 16,4-4-25-16,11-9-127 15</inkml:trace>
  <inkml:trace contextRef="#ctx0" brushRef="#br0" timeOffset="502961.2868">7439 15481 624 0,'17'-19'356'15,"9"-10"-71"1,9 11-112-16,0 9-36 0,-9 20-73 16,0 11-24-16,-17 14-32 15,-7 9-1-15,-5 6 1 16,-8-2 0-1,8 0 2-15,3-8 1 0,10-14 3 16,9-8 4-16,9-16 9 0,6-8 3 16,0-16 7-16,0-9 0 15,-6-10-1-15,-8-6-2 16,-6-4-2 0,-2-2-4-16,-7 3-9 0,-1 6 8 15,-4 18 6-15,2 11-8 16,-5 23-12-16,-1 10-13 0,1 15-11 15,0 5 2-15,8 2 10 16,3 1 3-16,4-5-2 16,0 1 3-16,-5-5 2 15,1-7-1-15,2-4-111 16,-1-6-145-16</inkml:trace>
  <inkml:trace contextRef="#ctx0" brushRef="#br0" timeOffset="503171.1271">8025 15685 882 0,'-2'-4'459'0,"0"2"-127"0,-2 2-145 16,4 0-112-16,0 5-37 15,2 25-28-15,2 34 2 31,-3-20-3-31,0 0 2 0,2-7 1 16,0 0-39-16,2-16-187 16</inkml:trace>
  <inkml:trace contextRef="#ctx0" brushRef="#br0" timeOffset="503468.9833">7951 15707 888 0,'10'-7'401'0,"16"-7"-167"15,8 5-62-15,10 6-73 16,-1 7-18-16,0 9-47 16,-7 4-13-16,-10 6-17 31,-9 0-4-31,-20 0-1 0,-6 1 0 0,-12-5 5 31,3-2 6-31,3-10-14 16,6-6-17-16,10-4-30 15,4-4-10-15,12 0 10 0,3 2 15 0,3 5 28 0,-1 2 8 32,-7 12 14-32,-2 6 4 15,-18 5 7-15,-7 1 3 16,-12 2-1-16,-6-3 0 16,3-12-54-16,2-6-24 15</inkml:trace>
  <inkml:trace contextRef="#ctx0" brushRef="#br0" timeOffset="503838.5539">8596 15544 934 0,'0'0'415'16,"7"2"-167"-16,10 1-91 15,18-1-69-15,6 3-3 16,9-2-36-16,-2 1-14 0,-7-3-18 16,-8 0-6-16,-2 2-4 15,-6-3-42-15,-5 0-136 16,1-3-176 0</inkml:trace>
  <inkml:trace contextRef="#ctx0" brushRef="#br0" timeOffset="504053.2753">8635 15692 698 0,'0'1'344'0,"3"1"-73"15,6 2-79-15,15 3-44 0,6 1-3 16,10 1-24-1,-2-2-10-15,-5 0-4 16,-2-4-16-16,-13-4-31 16,3 0-15-16,-6-5 27 15</inkml:trace>
  <inkml:trace contextRef="#ctx0" brushRef="#br0" timeOffset="505803.9006">9468 15435 746 0,'0'1'308'0,"4"6"-154"0,7 30-130 16,4 14-23-16,4 21 17 16,1 7 20-16,-3-2 18 15,0-3 2-15,1-14-3 0,0-13-9 16,8-27 31-16,-2-20 32 15,1-29 29-15,-1-13 7 16,-11-23-26-16,-3-5-30 16,-13-18-30-16,-5-12-14 15,-1-14-24 1,-6 0-8-16,7 19-14 16,1 16-5-16,4 34-5 15,2 10-1-15,2 14 0 0,1 5 1 0,2 1 1 31,3 4 2-31,1-3 1 0,0 0-4 16,6 5-5 0,1 2-3-16,2 6-2 0,9 3 4 0,8 2 6 15,11-1 3-15,24-2 3 16,16-2-3-16,29-6-5 16,19-2 1-1,30-2 2-15,2 2 4 0,9-2 6 16,-3 1 1-1,-26 0 1-15,-3 0 0 16,-25 2 1-16,-12-3-1 0,-13 3 0 16,-13 0 0-1,-23 4 1-15,-7 0-2 0,-19 3-1 16,-6 1 0-16,-10 2-7 0,-5 2-4 16,-3 3-8-16,-5-2-4 15,-1 9-3 1,-3 6 1-16,-3 14 3 0,3 8 1 0,2 13 6 31,-2 3 4-31,6 1 9 16,4-1 4-16,3-8-70 15</inkml:trace>
  <inkml:trace contextRef="#ctx0" brushRef="#br0" timeOffset="506351.9415">10068 15515 590 0,'-7'-16'309'0,"3"-23"-90"16,7-5-59-16,19 2-55 0,12 0-8 16,11 14 2-16,1 9-7 15,-4 18-26 1,-5 9-25-16,-15 19-39 16,-10 10-2-16,-22 14 7 15,-13 3 4-15,-18 5 7 16,-10-3 0-16,0-4-6 15,8-7-2-15,16-10-3 0,14-6-3 16,17-16-3-16,11-1 1 16,15-9 4-16,8-1 3 15,7-2 2-15,0-2 0 16,-5 1 0-16,-1 0 1 16,-4-1-88-16,-3-2-115 0</inkml:trace>
  <inkml:trace contextRef="#ctx0" brushRef="#br0" timeOffset="506842.6785">10709 15704 534 0,'5'-4'342'16,"3"-4"-58"-16,-2-3-42 16,-3 1-32-16,-3-6-62 15,-3 0-29-15,-8-3-42 16,-2 3-36-16,-10 3-43 0,-6 3-15 16,-8 11-36-16,-4 4 10 15,6 11-8-15,4 4-2 16,13 4 17-16,11 3 7 15,13-5 16-15,7 0 10 16,16-11 9-16,3-3 6 16,3-11 10-16,1-1 0 15,-8-7 1-15,-5-2-3 16,-6 4-10-16,0 5-2 16,-7 8-7-16,1 10-1 15,-2 11-2-15,-7 3-1 0,1 13 0 16,-2 5 1-16,-3-2 2 15,-1-1 3-15,-10-11 12 16,-5-6 15-16,-9-9 22 16,-5-3 11-16,-5-10 2 15,0-8-9-15,2-9-16 16,8-3-10-16,9-2-84 16,8 1-54-16</inkml:trace>
  <inkml:trace contextRef="#ctx0" brushRef="#br0" timeOffset="507325.9998">10972 15250 818 0,'0'-2'434'0,"1"-3"-141"15,-1 12-169-15,3 9-55 0,0 18-63 16,4 13 2 0,0 18 7-16,1 1 2 15,0-2-2-15,0-7 1 0,-2-14 0 16,-1-7 1-16,-3-12 3 15,-2-7 0-15,-1-11 12 16,1-5 5-16,-3-3 3 16,3 1 0-16,0 0-15 15,0 0-6-15,3-13-8 16,46-35-4-16,-20 32-5 16,2-4-2-16,-2 7-4 15,-6 9-3-15,-8 2-7 16,-5 9-2-16,-7 10 0 15,-14-7 3-15,11 17 6 0,3 0 3 16,6 0 5-16,21 6 2 16,-9-18 10-1,3-4 3-15,1-10 9 16,-5-7 3-16</inkml:trace>
  <inkml:trace contextRef="#ctx0" brushRef="#br0" timeOffset="507898.9121">12011 15414 480 0,'2'-2'287'0,"4"-1"-28"0,-1-3-22 16,7-2-41-16,3 0-23 15,13-4-27-15,1-1-24 16,4 4-48-16,-4 2-25 15,-6 9-41-15,-1 10-8 16,-12 15-11-16,2 8-1 16,-8 4 4-16,-1 3 7 15,3-17 10-15,4-4 6 0,8-18 11 16,4-11 2-16,5-9 5 16,-3-11-1-16,-6-1-4 0,-6 3-1 15,-11 5-12-15,-2 8-7 16,1 13-59-16,-6-1-63 0,2 10-370 15</inkml:trace>
  <inkml:trace contextRef="#ctx0" brushRef="#br0" timeOffset="508135.9276">12082 15685 706 0,'7'0'332'0,"12"0"-93"0,8 0-22 15,13 0 2-15,1-1-33 16,11-2-73-16,-1 0-13 16,-3-1-47-16,-4 1-7 0,-16-2-19 0,-5 3-7 15,-11 0 2 1,-2 2-57-1</inkml:trace>
  <inkml:trace contextRef="#ctx0" brushRef="#br0" timeOffset="509476.5613">12864 15511 475 0,'2'-3'271'0,"9"-10"-28"15,5-2-39-15,8-18-31 0,5-7-2 16,-3-6-30-16,-1 1-6 16,-6 6-24-16,-5 6-23 15,-6 13-11-15,-2 5-14 16,-6 15-48-16,0 9-14 15,-2 20-22-15,0 11-7 16,4 20 17-16,0 5 7 16,4-2 6-1,-2-5 2-15,2-17 3 16,-3-6 1-16,1-15 40 16,1-2-102-16,-4-11-178 15</inkml:trace>
  <inkml:trace contextRef="#ctx0" brushRef="#br0" timeOffset="509952.9139">13230 15239 825 0,'-2'-3'356'0,"5"2"-223"15,2 1-33-15,-5 0-55 0,21 4-13 16,54 5 8-16,-24-8 1 16,3-3-4-1,-6-6 0-15,-18 0 2 16,-7-2 1-16,-16 2 20 16,-3 5-5-16,-8 3-18 15,-7 8 1-15,-6 13-30 16,-4 4-3-16,1 19-1 15,5 7-4-15,8 10-2 16,7 1 1-16,8-9 4 16,3-8 3-16,3-14 1 15,-4-6 1-15,-4-11-18 16,-1-5-47-16,-3-4-115 0</inkml:trace>
  <inkml:trace contextRef="#ctx0" brushRef="#br0" timeOffset="510128.5514">13232 15504 919 0,'8'-4'422'16,"14"1"-166"-16,11 1-88 0,24 2-49 16,6 0-32-16,7 0-41 15,-3 0-18-15,-13 0 7 16,-13 0-94-16,-16 2-191 15</inkml:trace>
  <inkml:trace contextRef="#ctx0" brushRef="#br0" timeOffset="510329.3711">13708 15708 812 0,'-2'0'514'0,"0"2"46"16,0-2-301-16,2 0-135 0,0 0-41 16,0-1-49-16,0 0-57 15</inkml:trace>
  <inkml:trace contextRef="#ctx0" brushRef="#br0" timeOffset="510898.0496">13915 15248 977 0,'2'-2'433'15,"-1"0"-239"1,-1 5-58-16,-1-3-78 15,-2 4-23-15,-6 26-9 0,-12 37-6 0,20-27-5 32,8-1-2-32,21-8 7 15,8-8 6-15,13-14 9 0,1-1 0 16,-9-9-3-16,-7-4-5 16,-17-4-5-16,-3-4 0 15,-7-5-67-15,-3 1-59 16,1-8-137-16,-4 0-65 0,-2-4 42 15,-1-2 64-15,-8 2 183 16,-2 2 97 0,4 8 95-16,2 9 18 15,4 5-34-15,4 9-22 0,-3 12-60 16,-4 8-14-16,7 22 1 16,1 8-1-16,2 12 7 15,1 1-5-15,-1-8-16 16,-1-7-8-16,3-13-14 0,-2-8 17 15,8-12-44-15</inkml:trace>
  <inkml:trace contextRef="#ctx0" brushRef="#br0" timeOffset="511482.3198">14643 15174 827 0,'1'0'371'0,"6"5"-161"15,-1 4-98-15,-2 7-66 0,0 5-3 0,-4 3-8 16,-1-1 0-16,1-5 1 31,1-6-3-31,0-12 16 16,8-6 4-16,-3-14-3 15,5-6-3-15,7-6-25 16,3 2-11-16,3 7 10 16,-2 3 7-16,-3 14-2 15,-3 5 0-15,-4 11-17 16,-3 5-9-16,-8 8 1 16,-4 1 2-16,-3 0 2 15,-2-2 2-15,8-8-1 16,3-7 1-16,11-12 2 15,4-9 3-15,2-9 1 0,5 1 0 16,-4 0-5-16,3 6-2 16,-4 9 1-16,-2 6-1 15,-5 14 0-15,-2 6 0 16,-2 14 3-16,-1-3 1 16,-6 2 0-16,2-4-31 15,-2-5-210-15</inkml:trace>
  <inkml:trace contextRef="#ctx0" brushRef="#br0" timeOffset="511673.1013">14629 15403 974 0,'4'-1'426'0,"9"0"-200"15,5-1-42-15,23 1-70 16,15-2-9-16,16 0-43 0,9-1-14 15,-7 3-21 1,-8 1-11-16,-17 1-57 0,-11 2-66 16,-14 0-260-1</inkml:trace>
  <inkml:trace contextRef="#ctx0" brushRef="#br0" timeOffset="512071.5253">14944 15670 722 0,'-5'-6'378'0,"-7"-7"-96"15,-6 3-68-15,-13 2-73 16,-3 1-22-16,-5 2-47 0,1 5-16 16,10 5-55-16,7 2-21 15,15 9-22 1,11 1 0-16,17 4 19 16,9 4 9-16,11 3 14 15,2 4 3-15,-6 0 1 16,-5-3 1-16,-18-4 30 15,-14-8 30-15,-21-4 49 16,-10-5 9-16,-10-5-20 16,-1-3-26-16,10-8-44 0,9 0-2 0,-1-10-111 31,18 7 145-31</inkml:trace>
  <inkml:trace contextRef="#ctx0" brushRef="#br0" timeOffset="569981.2646">1695 17347 499 0,'-3'12'247'0,"0"14"-84"0,3-7-24 15,8-12-26-15,3-12 3 16,8-11 18-16,6-5 11 15,7-17 3 1,2-6-8-16,-1-19-22 16,-2-6-11-16,-8 0-23 15,-1 3-12-15,-11 6-20 16,-3 7-11-16,-3 7-18 0,-3 9-5 16,-1 16-7-1,3 8-4-15,-4 16-6 16,1 7-1-16,6 18-6 15,2 10 1-15,10 18 2 16,5 9 3-16,5 11 1 16,-5 2 2-16,2-3 3 15,-5-6 0-15,-4-17 3 0,1-13 0 16,-10-17 0 0,-1-5-2-16,-7-9-102 15,-4-6-70-15</inkml:trace>
  <inkml:trace contextRef="#ctx0" brushRef="#br0" timeOffset="570140.7509">1883 17269 796 0,'2'1'351'31,"11"1"-188"-31,9 4-37 16,15 0-76-16,7 3-13 15,4 0-11-15,-7-1-5 0,-6-1-111 16</inkml:trace>
  <inkml:trace contextRef="#ctx0" brushRef="#br0" timeOffset="570325.9349">1655 17106 1340 0,'-4'-2'535'0,"-6"-3"-370"16,5 4-57-16,14 5-84 15,6 5-20-15,20 7 1 16,8 1-121-16</inkml:trace>
  <inkml:trace contextRef="#ctx0" brushRef="#br0" timeOffset="570601.9005">2285 17390 1065 0,'3'2'444'0,"5"2"-248"16,12 0-115-16,10-3-17 16,8-3-19-16,-1-4-6 0,-2-4-2 15,-10-4 5-15,-9-2 10 16,-6-5 10-16,-17 0 19 16,-5 0 3-16,-14 1-13 15,-4 4-15-15,-1 8-37 16,2 8-19-16,8 11-14 15,4 12-2-15,6 12 0 16,3 4 6-16,6 3 6 16,3-2 1-16,10-2 1 15,4-2 1-15,4-2 1 16,3-4 0-16,0-4 1 16,-2-3-65-16,-3-11-298 0</inkml:trace>
  <inkml:trace contextRef="#ctx0" brushRef="#br0" timeOffset="570894.3011">2985 17224 558 0,'2'-1'414'0,"5"0"7"16,-12 13-142-16,-7 7-38 15,-16 16-76-15,-5 6-21 0,-9-2-56 16,0-6-31-1,9-14-31-15,6-11-8 16,6-13-17-16,3-3-8 0,1-9-9 16,5-2-2-16,4 0 9 15,7-1 6-15,9 6 3 16,5 3 3-16,16 11 6 16,5 9 1-16,6 14 4 15,4 8 0-15,-1 6-1 16,-4-1 1-16,-5-5-1 0,-3-6 47 15</inkml:trace>
  <inkml:trace contextRef="#ctx0" brushRef="#br0" timeOffset="573890.8219">3850 17358 675 0,'-4'9'263'0,"-1"9"-157"15,8-2-35-15,21 1 6 16,5-8-1-16,10-6 2 15,2-4 6-15,-11-12 28 16,-3-3 21-16,-9-15 40 16,-8-6 5-16,-5-19-17 15,-5-9-21-15,-6-11-64 16,-6-8-21-16,3 1-33 16,2 2-10-16,9 18-8 15,5 14-6-15,4 24-7 0,7 12-4 16,4 14-7-16,6 8-38 15,3 7-226-15</inkml:trace>
  <inkml:trace contextRef="#ctx0" brushRef="#br0" timeOffset="574079.1479">3948 17016 1168 0,'-1'-1'491'0,"3"-2"-299"15,9 2-50-15,10 1-68 16,8 0-27-16,11 2-14 16,1 1-3-16,3 2-8 15,-3 1 2-15,-8-1-206 16</inkml:trace>
  <inkml:trace contextRef="#ctx0" brushRef="#br0" timeOffset="574256.5587">4488 16652 1133 0,'0'-5'533'0,"-1"-3"-211"16,0 6-59-16,3 15-109 16,-7 4-38-16,-7 13-65 0,-4 7-18 15,-6 6-13 1,6 5-9-16,6-2-117 15,6-3-52-15</inkml:trace>
  <inkml:trace contextRef="#ctx0" brushRef="#br0" timeOffset="574551.8817">4596 17106 808 0,'0'-4'487'16,"1"-2"-43"-16,15 1-254 15,7 5-59-15,14 4-75 16,8 1-16-16,4 1-15 15,1 1-4-15,-6-2-4 0,-8 1 1 16,-12-2-131 0,-6 0-140-16</inkml:trace>
  <inkml:trace contextRef="#ctx0" brushRef="#br0" timeOffset="574757.7">4612 17254 623 0,'2'2'387'0,"6"2"9"15,11-2-185-15,9 3 1 0,15-7-10 16,3 2-18 0,3 5-41-16,-4-2-24 15,-10 4-59-15,-6-3-17 16,-10-1-36-16,-3-2-193 0</inkml:trace>
  <inkml:trace contextRef="#ctx0" brushRef="#br0" timeOffset="576273.8684">5538 16561 865 0,'-17'3'398'0,"-23"12"-150"15,-11 14-78-15,-11 32-51 16,0 23-37-16,11 33-56 0,13 16-12 0,33 13-12 31,15-5-1-31,33-19-1 0,14-14 1 16,8-33 4-16,4-14 3 15,0-24 2-15,1-9-264 16</inkml:trace>
  <inkml:trace contextRef="#ctx0" brushRef="#br0" timeOffset="577068.477">8132 16771 805 0,'2'-1'366'0,"11"1"-180"16,8 11-75-16,23 21-81 16,9 15-15-16,3 19 3 15,-5 7 8-15,-23 15 31 16,-8 4 18-16,-20 8 31 16,-9-2 14-16,-20-9 8 15,-13-6-5 1,-12-14-21-16,-4-3-18 0,8-21-39 15,7-11-14 1,15-16-15-16,9-10-4 16,11-8-5-16,5-3-1 0,6-3-51 15,5-4 15-15</inkml:trace>
  <inkml:trace contextRef="#ctx0" brushRef="#br0" timeOffset="577747.1714">8704 17497 359 0,'14'16'225'16,"9"10"-25"-16,13-9-65 0,3-1 16 16,-1-16 53-1,-3-6 28-15,-10-17 62 16,-5-1-1-16,-13-16-53 15,-8-8-31-15,-11-12-70 16,-9-13-26-16,2-9-52 16,3 2-17-16,8 15-31 15,8 8-12-15,8 17-7 16,5 4-4-16,11 9-3 16,4 6 0-16,9 6 0 15,4 5-3-15,-4 11-125 16,-9 5-84-16</inkml:trace>
  <inkml:trace contextRef="#ctx0" brushRef="#br0" timeOffset="577934.1682">8804 17170 722 0,'4'-4'445'0,"9"-5"19"15,4 6-233-15,13 3-116 16,5 1-6-16,9 7-27 16,1 1-20-16,-6 3-22 15,-1-1 90-15</inkml:trace>
  <inkml:trace contextRef="#ctx0" brushRef="#br0" timeOffset="588275.4589">5795 17228 574 0,'2'0'220'0,"21"4"-117"15,22-1-5-15,51 3 17 16,28 1 22-16,56-2-17 16,32-1-6-16,45 0-3 15,14-4-19-15,13 1 4 0,-17-2 2 0,-50-3-15 16,-34 0-4-16,-76-4-28 15,-35 1-12-15,-57-3-109 16</inkml:trace>
  <inkml:trace contextRef="#ctx0" brushRef="#br0" timeOffset="589026.6363">6634 16800 885 0,'18'-13'91'0,"7"-1"35"16,16-10 71-16,-2 8-27 15,-2 8-33-15,-15 11-76 16,-5 11-15-16,-12 14-23 0,-8 6-6 16,-8 12 1-16,-2 4-3 15,7-3-3 1,8-4-1-16,12-12-1 16,5-9 3-16,7-11 20 15,-1-7 34-15,3-15 31 16,1-8 6-16,0-18-3 0,-2-6-29 15,-3-7-26-15,-5 0-9 16,-9 9-17-16,-3 8-1 16,-7 17-3-16,-3 7-2 15,-6 10-5-15,-1 2-8 16,2 14-9-16,1 6 0 16,4 15 3-16,3 4 5 15,8 9 10-15,3-1 5 0,16-13 9 16,0-3 3-16,5-20 8 15,0-9 3-15,-11-9 15 16</inkml:trace>
  <inkml:trace contextRef="#ctx0" brushRef="#br0" timeOffset="629967.1667">5913 17676 643 0,'0'-5'320'16,"-3"-8"-96"-16,3 0-26 16,7-8-37-16,3-3-17 15,14-4-32-15,3-1-11 16,1 7-30-16,-2 6-18 16,-4 18-31-16,-6 10-9 15,-7 17-6-15,-4 8-1 0,-8 8 4 16,-3 4 2-16,0-5-1 15,3-8 0 1,7-11-1-16,4-8 0 0,8-13 5 16,3-3 3-16,4-10 9 15,2-7 4-15,1-7 7 16,-3-7 1-16,-4-4-1 16,-1-6-4-16,-5 1-7 15,-1 2-6-15,-3 2-7 16,-1 12-6-16,-5 10-7 15,-2 11-5-15,-1 15-4 16,-1 4 4-16,3 13-2 16,1 2 6-16,9 9 0 0,4 1 1 15,1-5 3 1,-1-4 5-16,3-15 8 0,-5-9-31 16,2-10-291-16</inkml:trace>
  <inkml:trace contextRef="#ctx0" brushRef="#br0" timeOffset="630387.7938">6844 17462 862 0,'-3'-1'465'0,"-1"1"-88"16,-1 15-243-16,-2 10-48 16,2 14-59-1,0 6-15-15,4 5-3 16,1 2 0-16,3-4 0 0,1-7 0 16,-3-10 3-16,2-5 1 15,-5-13-37-15,-3-6-45 0,-4-10-143 16,-5-9-159-16</inkml:trace>
  <inkml:trace contextRef="#ctx0" brushRef="#br0" timeOffset="630519.4318">6665 17658 471 0,'-3'-2'376'0,"-8"-6"30"0,8 6-123 16,3 1-46-16,11 0-80 16,11 1-39-16,22 0-35 15,10 0-6-15,3 0-33 16,-2-4-9-16,-15 4-9 0,1 0-139 15</inkml:trace>
  <inkml:trace contextRef="#ctx0" brushRef="#br0" timeOffset="631103.1525">7247 17513 951 0,'14'-9'417'16,"13"-4"-226"-16,-4 5-48 16,-8 8-68-16,-8 11-26 15,-9 9-21 1,0 7-2-16,-7 10-7 0,3 4-5 15,2 1-5 1,4-2-1-16,6-9-2 16,8-4 3-16,5-15 8 0,1-6 6 0,4-14 19 31,-4-9 8-31,6-15 18 16,-2-4 3-16,-3-4-11 0,-2 0-8 0,-7 7-24 15,-2 4-11-15,-8 11-6 16,0 10-5-16,-6 14-7 31,-2 8-2-31,-1 12-5 0,2 0 6 0,1 5 4 31,3 3 5-31,6 1-1 0,4 0-2 16,5-6-3-16,1-3 1 16,-4-8 12-16,1-3-65 15,-6-7-221-15</inkml:trace>
  <inkml:trace contextRef="#ctx0" brushRef="#br0" timeOffset="631355.387">7682 17714 808 0,'0'0'453'16,"2"-1"-43"-16,1 5-278 16,-3-4-37-16,0 3-48 15,5 20-12-15,9 33-14 16,-9-27-6-16,2 2-8 16,0-1 20-16,-3-8-170 15,0-8-131-15</inkml:trace>
  <inkml:trace contextRef="#ctx0" brushRef="#br0" timeOffset="631699.7089">7655 17768 894 0,'5'-12'454'16,"5"-12"-117"-16,5 1-72 15,6 2-85-15,1 9-51 16,8 5-85-16,0 6-20 0,-5 6-20 15,0 8-8-15,-16 8-9 16,-3 3 0-16,-6 1 0 16,-5-1 6-16,-2-11 11 15,2-3 4-15,1-13-10 16,3-1-4-16,5-6-6 16,3 0 0-16,6 4 7 15,-2 2 1-15,7 7-3 16,-5 5-2-16,-3 11 0 15,-7 6 1-15,-14 7 7 16,-3 4 1-16,-8-5 8 16,3-4 2-16,-1-10 3 15,0-4 3-15,3-10 7 16,-2-3-66-16</inkml:trace>
  <inkml:trace contextRef="#ctx0" brushRef="#br0" timeOffset="640070.8299">9600 17209 707 0,'1'-6'395'0,"4"-3"-79"16,15 1-157-16,10 2-44 15,21 7-65-15,3 2-25 16,-1 6-10-16,-5 1-3 16,-13 2-70-16,-3 0-155 15</inkml:trace>
  <inkml:trace contextRef="#ctx0" brushRef="#br0" timeOffset="640259.0609">9596 17376 389 0,'4'2'292'0,"15"3"89"15,14-2-110-15,20 0-55 16,7 0-34-16,-3 2-73 16,-8-1-32-16,-7 1 14 15,-8-4-135-15</inkml:trace>
  <inkml:trace contextRef="#ctx0" brushRef="#br0" timeOffset="640650.8226">10705 16630 695 0,'-8'-13'373'16,"-19"-8"-72"-16,-7 4-82 0,-15 23-78 15,-5 15-39-15,-4 42-55 16,6 38-20-16,18 43-18 16,11 24 0-16,32 15 0 15,13-15-1 1,17-28 1-16,12-20 1 15,5-42-6-15,9-14-55 16</inkml:trace>
  <inkml:trace contextRef="#ctx0" brushRef="#br0" timeOffset="641110.5072">10951 17269 640 0,'0'-2'270'0,"0"-5"-91"0,29 4-180 16,19 4-7-16,41 5 30 15,28 6 24 1,56 5 24-16,19 0 11 16,47 1 5-16,17-3-2 0,26-10 7 15,20-5 21-15,7-7 10 16,-1-6-9-16,-16-2-30 16,-18 1-33-16,-35 6-56 15,-21 5-447-15</inkml:trace>
  <inkml:trace contextRef="#ctx0" brushRef="#br0" timeOffset="641728.7844">11788 16706 786 0,'0'-6'353'16,"4"-3"-155"-16,10-1-81 15,9 1-20-15,15 4-21 0,2 4-24 16,6 7-11-16,-4 3-4 15,-16 7-5-15,-12 1-1 16,-22 6-1-16,-10 2-1 16,-11-4-1-1,0-1 1-15,8-11-3 16,7-4-7-16,14-5-18 16,10-4-8-16,15 3-8 15,7 2 3-15,11 11 14 16,1 5 6-16,-13 10 10 15,-9 3 5-15,-27 4 9 0,-14 2-1 0,-14-6-1 16,0-3-1-16,2-18-19 16,6-8-55-1,14-14-141-15,4-7-66 16,10-9-106-16,6-2-8 16,-1 2 61-16,1 0 18 0</inkml:trace>
  <inkml:trace contextRef="#ctx0" brushRef="#br0" timeOffset="642073.1255">12251 16672 774 0,'7'-2'424'0,"6"-2"-103"0,-7 3-54 16,-6 6-104 0,-4 6-39-16,-6 7-46 0,5 5-18 0,0 6-28 15,4 2-13-15,4 5-13 16,5-3-3-16,6-1-1 15,1-7 1-15,5-12 4 16,2-5 2 0,-2-13 4-16,2-6 1 0,-1-10-3 15,-2-3-1 1,-7-8-5 0,-1 3 0-16,-8 2 1 0,-2 5 1 15,-1 12-1-15,-2 6-5 16,-3 15-2-16,0 6-4 15,2 19 4-15,3 7 1 16,5 6 2 0,4-1 0-16,7-8 1 0,2-8-2 15,-2-32-110-15,6 8-115 16</inkml:trace>
  <inkml:trace contextRef="#ctx0" brushRef="#br0" timeOffset="642432.2376">12577 16750 880 0,'0'-3'406'0,"1"-7"-169"15,13 1-77-15,12 5-54 16,8 1-20-16,3 6-18 15,0 3-2-15,-10 7-10 16,-8 2-4-16,-11 1-2 16,-10 4-2-16,-10-1-6 15,-1 0-3-15,1-3-13 16,4-7-6-16,8-4-20 0,3-5-3 16,9-1-7-1,3 1-1-15,9 5 9 16,5 6 1-16,-2 6 1 15,0 3 1-15,-20 5 7 0,-7 2 5 16,-23 0 5-16,-7-1 2 16,-6-10 16-16,0-9-76 15</inkml:trace>
  <inkml:trace contextRef="#ctx0" brushRef="#br0" timeOffset="643000.4158">11028 17690 646 0,'8'-8'341'16,"11"-7"-30"-16,9-3-121 0,15 7-41 16,0 2-21-16,1 9-49 15,-6 5-17-15,-18 7-19 16,-6 6-3 0,-16 3-2-16,-6 1-2 0,-3 3-4 15,-3-5-6-15,7-9-4 16,-1-4-2-16,8-8-15 15,7-1-3-15,6-4-6 16,5 0-2-16,6 6 9 16,1 1 2-16,-5 9 5 15,0 4 3-15,-16 5 9 16,-8 5 3-16,-17 5 1 16,-5-3 1-16,-7-10-7 0,8-11-44 15,3-8-120-15,4-6-83 16</inkml:trace>
  <inkml:trace contextRef="#ctx0" brushRef="#br0" timeOffset="643391.2594">11408 17646 750 0,'5'-5'416'0,"7"-6"-57"16,0 1-89-16,-1 10-102 0,0 0-36 15,-4 12-63-15,-3 3-14 16,-1 7-19-16,-1 2-8 16,1 1-12-16,4 1-6 15,4-7-5-15,4 1 0 32,2-6-3-32,0-4 1 0,6-5 1 15,-1-6 0-15,3-11-1 16,-1-3 2-1,-6-8 2-15,-1-1 1 0,-9-1 9 16,-2 0 0-16,-4 10 0 0,-2 4-3 16,0 10-10-1,3 2-2-15,-2 8 1 16,2 6 2-16,0 12 7 16,-2 0 1-16,5 14 0 15,-3 0-3-15,5-4-2 16,5 2 0-16,-3-19-163 15,3-9-141-15</inkml:trace>
  <inkml:trace contextRef="#ctx0" brushRef="#br0" timeOffset="643748.3543">11862 17633 941 0,'13'-3'472'16,"5"-4"-168"-1,7 3-140-15,1 4-34 0,-3 4-61 16,-3 5-11-16,-13 5-12 16,-7 2-3-16,-8 0-8 15,-2-1-4-15,6-2-14 16,1-5-9-16,11-2-11 15,4-5-4-15,10 0 0 16,6 1 4-16,8 5 2 16,1 5 2-16,-9 0 2 15,-8 7 4-15,-23 5 6 16,-8 4 3-16,-19 3 4 0,-5-4 0 16,-4-12 2-16,0-3-2 15,13-12-76 1,6-5-85-16</inkml:trace>
  <inkml:trace contextRef="#ctx0" brushRef="#br0" timeOffset="644130.021">12511 17635 1069 0,'0'-2'528'0,"3"-2"-204"16,1 5-109-16,-4-1-125 16,0 0-32-16,13 30-20 0,36 34-2 15,-26-20-7 1,-4 3-5-16,-6-4-4 16,-3-5-2-16,-7-9-2 15,2-11-1-15,-8-10-90 16,-7-5-81-16,-10-9-405 15</inkml:trace>
  <inkml:trace contextRef="#ctx0" brushRef="#br0" timeOffset="644274.5452">12382 17805 915 0,'0'-1'493'0,"4"-2"-113"0,5 2-76 0,17 1-121 16,11 1-36-16,21 4-61 15,2 0-25-15,-4-2-29 16,-7-3-9-16,-14-6-194 15,-8-2-120-15</inkml:trace>
  <inkml:trace contextRef="#ctx0" brushRef="#br0" timeOffset="644685.4202">12912 17821 689 0,'11'-2'389'0,"8"-4"-115"15,15-4-35-15,7-7-18 16,11-3-67 0,1-5-26-16,-9-1-37 0,-6 2-13 15,-19 2-24-15,-7 2-2 16,-8 5 0-16,-4-1-1 0,-6 8-7 16,-2 8-12-16,2 5-21 0,-3 7-9 31,1 13-6-31,0 2-2 15,3 14 2-15,3 6 0 0,4 8 4 16,2-1 0 0,1-4 2-16,2-11 8 0,3-19-169 15,6-5-129-15</inkml:trace>
  <inkml:trace contextRef="#ctx0" brushRef="#br0" timeOffset="645059.3348">13327 17695 882 0,'2'-2'442'0,"5"-1"-115"16,5 0-137-16,15 4-90 0,5 3-17 15,13 1-25 1,1-3-12-16,-3-4-8 0,-6-2 0 16,-15-4-3-16,-6 1 2 15,-12 1 2-15,-4 2-2 16,-3 3-9-16,-4 3-6 16,-6 11-15-16,1 5-4 15,2 12-3-15,0 6 1 16,7 10 1-16,3 3 0 15,2 0 1-15,4-8-1 0,3-14 0 16,-1-9-6-16,-6-17-119 16,-4-5-83-16,-10-15-214 15</inkml:trace>
  <inkml:trace contextRef="#ctx0" brushRef="#br0" timeOffset="645196.0512">13402 17822 525 0,'-2'1'292'0,"1"3"-33"16,4 4-38-16,14 3-11 15,7 0-4-15,16 0-31 16,7-1-24-16,6-5-72 0,-2 2-26 16,-13-7-19-16,-7-1-79 15</inkml:trace>
  <inkml:trace contextRef="#ctx0" brushRef="#br0" timeOffset="645343.5841">13887 17925 1168 0,'0'2'581'16,"1"2"-192"-16,1-1-201 15,-2-3-53 1,0 0-76-16,0 0 8 16,0 0-121-16</inkml:trace>
  <inkml:trace contextRef="#ctx0" brushRef="#br0" timeOffset="645786.3653">14093 17693 1031 0,'-3'-3'460'0,"-4"-1"-192"16,3 1-52-16,2 4-55 0,-3 6-42 15,4 4-70 1,2 7-18-16,10 2-8 16,2 1-1-16,6 3-4 0,-2 1-1 15,-4 0-4 1,-2-1-2-16,-5-8-2 0,0-7-3 15,0-9-46-15,-1-4-51 0,5-15-81 16,5-4-46 0,-1-3 9-16,0-2 51 15,-5 5 93-15,-7 7 80 16,-4 6 119-16,0 3 21 16,0 9 26-16,-5 6-21 0,5 7-70 15,-6 7-18-15,6 13-38 16,2 4-11-16,8 9-13 15,3-1-5-15,3-5 20 0,3-4-121 16</inkml:trace>
  <inkml:trace contextRef="#ctx0" brushRef="#br0" timeOffset="646211.4876">14349 16736 1098 0,'11'-4'483'0,"9"-1"-243"0,16 23-132 16,10 24-45-16,12 43-27 0,0 21-3 15,-17 37-2 1,-17 6-1-16,-31-4-3 0,-11-8-3 16,-12-33-5-16,-3-14-2 0,6-29-1 15,1-10-72 1,3-22-291 0</inkml:trace>
  <inkml:trace contextRef="#ctx0" brushRef="#br0" timeOffset="646764.2367">15058 17031 807 0,'-6'-5'444'0,"-11"-1"-111"16,-6 5-63-16,-13 10-124 15,-2 9-57-15,1 12-65 0,7 8-14 16,18 7-15-16,8 1-4 16,19-2 2-16,13-2 4 15,14-13 8 1,7-6 7-16,-8-14 10 0,-5-8 5 16,-20-8 52-16,-10-1 15 15,-19-6-1-15,-12 1-3 0,-15 5-60 16,-8 1-16-16,10 6-123 15,8 1-114-15</inkml:trace>
  <inkml:trace contextRef="#ctx0" brushRef="#br0" timeOffset="647109.7172">15339 17032 1034 0,'-8'-3'451'0,"-15"-3"-237"16,1 7-76-16,-1 17-76 0,0 2-31 16,7 15-29-16,2 2-2 15,11 4-2 1,4 2 2-16,14-4 2 0,7-1 7 15,13-10 13 1,5-10 6-16,1-16 44 0,-4-12 26 16,-9-15 35-16,-8-6 15 0,-17-9-25 15,-9-1-26-15,-12 3-51 16,-5 1-28-16,-2 12-68 16,6 4-65-16,11 14-298 15</inkml:trace>
  <inkml:trace contextRef="#ctx0" brushRef="#br0" timeOffset="647447.4344">15648 17090 936 0,'-4'-3'461'0,"-9"-2"-182"16,0-1-43-16,1 6-111 0,-1 7-52 0,-1 8-56 31,5 6-14-31,2 11-6 0,7 2-3 0,10 3-1 32,4-2 0-32,10-5 7 15,-4-6 1-15,11-10 13 16,-1-6 7-16,-1-15 40 0,3-4 25 15,-15-12 29 1,-2-5 12-16,-15-4-19 0,-7-3-23 16,-13 2-35-16,-4-1-18 15,-5 9-62-15,7 0-91 0</inkml:trace>
  <inkml:trace contextRef="#ctx0" brushRef="#br0" timeOffset="648146.6369">16137 17128 586 0,'0'-9'291'0,"3"-11"-124"0,14-2-38 15,1-3 4-15,7 1 5 16,2 8 22-16,-3-2 3 15,-2 17-68-15,-3 6-34 16,-8 11-31-16,1 13-8 0,-7 7-4 16,1-1 0-1,6-4-3-15,3-4 1 0,16-17 3 16,6-7 4-16,5-16 6 16,-1-9 0-16,-14-7 3 15,-8-2-3-15,-15 7-6 16,-4 3-39-16,-16 13-144 15,-6 8-94-15</inkml:trace>
  <inkml:trace contextRef="#ctx0" brushRef="#br0" timeOffset="648363.7672">16174 17302 783 0,'-2'0'403'16,"-5"0"-114"-16,8 1-145 0,-1-1-16 16,1 0-17-1,29 7-2-15,61 9 5 0,-21-11 1 16,10-1-42 0,-6-1-22-16,-19 0-16 0,-13 0-7 0,-19 1-49 15</inkml:trace>
  <inkml:trace contextRef="#ctx0" brushRef="#br0" timeOffset="649090.3081">17364 16885 542 0,'1'-6'377'0,"2"-3"-3"16,-7 4-134-16,-9 5-38 16,-9 5-99-16,-4 1-44 15,-8 2-34-15,-2-1-4 16,4-5-8-16,2 3-4 0,8 5-12 16,4 4-6-16,1 8-2 0,3 4 1 15,2 3 3 1,2 1 3-16,9-3 1 0,1-8 0 15,4-5-2 1,8-7 4-16,5-11 8 16,5-1 3-16,7-8 5 15,2-1-1-15,8 14-6 0,4 1 0 0,6 22-2 32,-3 6 0-32,-9 7 2 0,-12 2 3 0,-27-2 7 31,-9 1 2-31,-21-5 6 0,-5-3 1 15,-7-15 7-15,-5-11 1 16,6-17-6 0,3-5-6-16,10-7-22 15,12 4-17-15,4 5-54 16,10 5-46-16,9 9-142 16,3 1-195-16</inkml:trace>
  <inkml:trace contextRef="#ctx0" brushRef="#br0" timeOffset="649464.2258">17577 16966 965 0,'-1'-8'422'0,"-1"-6"-161"15,4 1-105-15,8 7-63 16,10 3-10-16,12 3-49 15,5-1-11-15,9-1-3 16,-7 1 1-16,-8 1-1 16,-6 3 1-16,-17 0 1 15,-1-2-3-15,-7 2-4 16,0 1-2-16,0-4 2 16,-2 0 0-16,1 0-5 15,0 0-4-15,0 0-9 0,-2 8-3 16,-14 22 2-1,-26 42 2-15,30-25 3 16,1 5 0-16,8 3 2 16,0-2 0-16,4-3 0 0,3-8 0 15,-1-17-50-15,1-7-39 16,-4-23-188-16,1-5-158 16</inkml:trace>
  <inkml:trace contextRef="#ctx0" brushRef="#br0" timeOffset="649617.8978">17481 17158 524 0,'0'-2'344'0,"6"-2"29"16,10 2-117-16,15 1-78 15,7 1-42-15,20 3-63 16,2 1-25-16,11 4-27 16,1 0-4-16,-12 2-109 15,-5 2-211-15</inkml:trace>
  <inkml:trace contextRef="#ctx0" brushRef="#br0" timeOffset="649943.3687">18031 17235 951 0,'0'-2'447'0,"0"-3"-190"16,8-4-132-16,6-2-30 15,2-8-39-15,3-1-6 0,-2-6 17 32,0-2 11-32,-2 0 9 15,-2-1-2-15,-4 6-21 0,-3 2-9 0,-4 7-12 16,-1 5-3-16,-2 6-15 16,-1 4-8-16,-2 8-14 15,2 8-3-15,2 10 1 16,-1 4 3-16,0 13 6 15,-3 3 3 1,1 5 3-16,2 2 0 16,2-7-3-16,5-4-3 0,4-17 0 15,-1-7-82-15</inkml:trace>
  <inkml:trace contextRef="#ctx0" brushRef="#br0" timeOffset="650413.7209">18626 16984 869 0,'0'-5'463'0,"-1"-1"-148"16,1 8-96-16,0 16-115 16,2 8-57-16,3 19-28 0,-2 6-2 15,-2 13-3-15,2 2 0 16,-3-6-1-16,1-5-1 15,0-19-80 1,0-9-57-16,2-21-333 16</inkml:trace>
  <inkml:trace contextRef="#ctx0" brushRef="#br0" timeOffset="650608.5964">18849 17004 747 0,'5'-8'484'31,"6"-11"-60"-31,-8 12-138 0,-2 6-58 16,-3 11-121-16,-1 7-36 16,-2 13-42-16,0 9-2 0,4 11-3 0,1 9-5 15,4 8-7 1,-2 0-1-16,-1-5-4 0,1-8 32 31,1-17-204-31,-1-11-78 16</inkml:trace>
  <inkml:trace contextRef="#ctx0" brushRef="#br0" timeOffset="650787.3096">18608 17219 1199 0,'-3'0'510'0,"4"5"-250"16,10-2-94-1,19 0-53-15,18 1-29 0,23-1-53 16,4 0 3-16,-7-2-92 15</inkml:trace>
  <inkml:trace contextRef="#ctx0" brushRef="#br0" timeOffset="651261.1891">19007 17187 857 0,'-4'-3'405'16,"1"-2"-171"-16,10 5-101 15,4 0-25-15,14 0-18 16,9 0 2-16,7 0-1 16,4 1-1-16,-7 1-15 15,-9 3-8-15,-18 3-7 16,-11 4-3-16,-17 8-12 15,-6 7-9-15,-5 6-16 0,-2 3-5 16,5 2-9-16,7-2-1 16,6-7-3-1,9-6-1-15,5-10-1 16,7-3 0-16,9-7 2 16,5-2 3-16,8-3 0 15,2-4 1-15,4-2-3 16,-3 0-40-16,-9-2-181 0,-7 1-150 15</inkml:trace>
  <inkml:trace contextRef="#ctx0" brushRef="#br0" timeOffset="651502.8638">19036 17338 818 0,'0'-3'426'0,"-1"-3"-91"16,1 2-49-16,0 3-79 16,0 0-44-16,0 0-53 0,18 0-13 15,44-2-17-15,-23 8-6 16,5 1-26-16,-5-2-15 16,-9 0-13-16,-7-1-3 15,-9-3-45-15,-7 0 375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2/12/2024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283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82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1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50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25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217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212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9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228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6906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02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89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44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86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577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82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365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02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970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998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24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43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54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41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556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36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135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08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90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96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40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9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3.xml"/><Relationship Id="rId3" Type="http://schemas.openxmlformats.org/officeDocument/2006/relationships/customXml" Target="../ink/ink2.xml"/><Relationship Id="rId7" Type="http://schemas.microsoft.com/office/2007/relationships/hdphoto" Target="../media/hdphoto1.wdp"/><Relationship Id="rId12" Type="http://schemas.openxmlformats.org/officeDocument/2006/relationships/image" Target="../media/image4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3214" y="1371600"/>
                <a:ext cx="7872249" cy="47983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Στάσιμη πηγή</a:t>
                </a:r>
              </a:p>
              <a:p>
                <a:pPr lvl="1"/>
                <a:endParaRPr lang="el-GR" dirty="0"/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endParaRPr lang="el-GR" dirty="0"/>
              </a:p>
              <a:p>
                <a:pPr lvl="1"/>
                <a:r>
                  <a:rPr lang="el-GR" dirty="0"/>
                  <a:t>Ένας ακίνητος παρατηρητής </a:t>
                </a:r>
                <a:r>
                  <a:rPr lang="en-BS" dirty="0"/>
                  <a:t/>
                </a:r>
                <a:br>
                  <a:rPr lang="en-BS" dirty="0"/>
                </a:br>
                <a:r>
                  <a:rPr lang="el-GR" dirty="0"/>
                  <a:t>αντιλαμβάνεται τη συχνότητα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/>
                  <a:t> της πηγής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214" y="1371600"/>
                <a:ext cx="7872249" cy="4798330"/>
              </a:xfrm>
              <a:blipFill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22696"/>
            <a:ext cx="3814863" cy="37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6184" y="1381124"/>
                <a:ext cx="8024650" cy="5095875"/>
              </a:xfrm>
            </p:spPr>
            <p:txBody>
              <a:bodyPr>
                <a:noAutofit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Κινούμενη πηγή</a:t>
                </a:r>
              </a:p>
              <a:p>
                <a:pPr lvl="2"/>
                <a:r>
                  <a:rPr lang="el-GR" sz="2200" i="1" u="sng" dirty="0"/>
                  <a:t>Προς τον παρατηρητή</a:t>
                </a:r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Ταχύτητα πηγής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l-GR" b="1" dirty="0"/>
              </a:p>
              <a:p>
                <a:pPr lvl="1"/>
                <a:r>
                  <a:rPr lang="el-GR" b="1" dirty="0"/>
                  <a:t>Ταχύτητα ήχου </a:t>
                </a:r>
                <a14:m>
                  <m:oMath xmlns:m="http://schemas.openxmlformats.org/officeDocument/2006/math">
                    <m:r>
                      <a:rPr lang="en-B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l-GR" b="1" dirty="0"/>
              </a:p>
              <a:p>
                <a:pPr lvl="1"/>
                <a:endParaRPr lang="el-GR" sz="800" dirty="0"/>
              </a:p>
              <a:p>
                <a:pPr lvl="1"/>
                <a:r>
                  <a:rPr lang="el-GR" dirty="0"/>
                  <a:t>Ένας ακίνητος παρατηρητής αντιλαμβάνεται συχνότητα</a:t>
                </a:r>
                <a:br>
                  <a:rPr lang="el-GR" dirty="0"/>
                </a:br>
                <a:r>
                  <a:rPr lang="en-US" sz="2000" b="0" i="1" dirty="0">
                    <a:latin typeface="Cambria Math" panose="02040503050406030204" pitchFamily="18" charset="0"/>
                  </a:rPr>
                  <a:t/>
                </a:r>
                <a:br>
                  <a:rPr lang="en-US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sSup>
                          <m:sSupPr>
                            <m:ctrl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184" y="1381124"/>
                <a:ext cx="8024650" cy="5095875"/>
              </a:xfrm>
              <a:blipFill>
                <a:blip r:embed="rId2"/>
                <a:stretch>
                  <a:fillRect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00767"/>
            <a:ext cx="3810000" cy="378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81124"/>
            <a:ext cx="1410029" cy="21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84" y="1381124"/>
            <a:ext cx="8024650" cy="5095875"/>
          </a:xfrm>
        </p:spPr>
        <p:txBody>
          <a:bodyPr>
            <a:noAutofit/>
          </a:bodyPr>
          <a:lstStyle/>
          <a:p>
            <a:r>
              <a:rPr lang="el-GR" b="1" dirty="0"/>
              <a:t>Το φαινόμενο </a:t>
            </a:r>
            <a:r>
              <a:rPr lang="en-US" b="1" dirty="0"/>
              <a:t>Doppler</a:t>
            </a:r>
            <a:endParaRPr lang="el-GR" b="1" dirty="0"/>
          </a:p>
          <a:p>
            <a:pPr lvl="1"/>
            <a:r>
              <a:rPr lang="el-GR" u="sng" dirty="0"/>
              <a:t>Κινούμενη πηγή</a:t>
            </a:r>
            <a:r>
              <a:rPr lang="en-BS" u="sng" dirty="0"/>
              <a:t> </a:t>
            </a:r>
            <a:r>
              <a:rPr lang="el-GR" sz="2200" i="1" u="sng" dirty="0"/>
              <a:t>προς τον παρατηρητή - επεξήγηση</a:t>
            </a:r>
          </a:p>
        </p:txBody>
      </p:sp>
      <p:sp>
        <p:nvSpPr>
          <p:cNvPr id="4" name="Oval 3"/>
          <p:cNvSpPr/>
          <p:nvPr/>
        </p:nvSpPr>
        <p:spPr>
          <a:xfrm>
            <a:off x="1066800" y="366274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2000" y="3472249"/>
            <a:ext cx="609600" cy="609600"/>
            <a:chOff x="1219200" y="2590800"/>
            <a:chExt cx="1981200" cy="2438400"/>
          </a:xfrm>
        </p:grpSpPr>
        <p:sp>
          <p:nvSpPr>
            <p:cNvPr id="9" name="Arc 8"/>
            <p:cNvSpPr/>
            <p:nvPr/>
          </p:nvSpPr>
          <p:spPr>
            <a:xfrm>
              <a:off x="1219200" y="2590800"/>
              <a:ext cx="1981200" cy="2438400"/>
            </a:xfrm>
            <a:prstGeom prst="arc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flipV="1">
              <a:off x="1219200" y="2590800"/>
              <a:ext cx="1981200" cy="2438400"/>
            </a:xfrm>
            <a:prstGeom prst="arc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9791" y="5143368"/>
                <a:ext cx="7683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B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1" y="5143368"/>
                <a:ext cx="768352" cy="369332"/>
              </a:xfrm>
              <a:prstGeom prst="rect">
                <a:avLst/>
              </a:prstGeom>
              <a:blipFill>
                <a:blip r:embed="rId3"/>
                <a:stretch>
                  <a:fillRect l="-7937" r="-873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4195000" y="366274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657600" y="2433119"/>
            <a:ext cx="2133600" cy="2653229"/>
            <a:chOff x="1219200" y="2590800"/>
            <a:chExt cx="1981200" cy="2438400"/>
          </a:xfrm>
        </p:grpSpPr>
        <p:sp>
          <p:nvSpPr>
            <p:cNvPr id="14" name="Arc 13"/>
            <p:cNvSpPr/>
            <p:nvPr/>
          </p:nvSpPr>
          <p:spPr>
            <a:xfrm>
              <a:off x="1219200" y="2590800"/>
              <a:ext cx="1981200" cy="2438400"/>
            </a:xfrm>
            <a:prstGeom prst="arc">
              <a:avLst>
                <a:gd name="adj1" fmla="val 17205038"/>
                <a:gd name="adj2" fmla="val 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flipV="1">
              <a:off x="1219200" y="2590800"/>
              <a:ext cx="1981200" cy="2438400"/>
            </a:xfrm>
            <a:prstGeom prst="arc">
              <a:avLst>
                <a:gd name="adj1" fmla="val 17043209"/>
                <a:gd name="adj2" fmla="val 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3043763" y="3662749"/>
            <a:ext cx="228600" cy="228600"/>
          </a:xfrm>
          <a:prstGeom prst="ellipse">
            <a:avLst/>
          </a:prstGeom>
          <a:solidFill>
            <a:schemeClr val="accent1">
              <a:alpha val="33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33130" y="3129349"/>
            <a:ext cx="419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99750" y="3129349"/>
            <a:ext cx="419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73990" y="5143368"/>
                <a:ext cx="787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990" y="5143368"/>
                <a:ext cx="787908" cy="369332"/>
              </a:xfrm>
              <a:prstGeom prst="rect">
                <a:avLst/>
              </a:prstGeom>
              <a:blipFill>
                <a:blip r:embed="rId4"/>
                <a:stretch>
                  <a:fillRect l="-6923" r="-769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3860800" y="3472249"/>
            <a:ext cx="609600" cy="609600"/>
            <a:chOff x="1219200" y="2590800"/>
            <a:chExt cx="1981200" cy="2438400"/>
          </a:xfrm>
        </p:grpSpPr>
        <p:sp>
          <p:nvSpPr>
            <p:cNvPr id="28" name="Arc 27"/>
            <p:cNvSpPr/>
            <p:nvPr/>
          </p:nvSpPr>
          <p:spPr>
            <a:xfrm>
              <a:off x="1219200" y="2590800"/>
              <a:ext cx="1981200" cy="2438400"/>
            </a:xfrm>
            <a:prstGeom prst="arc">
              <a:avLst>
                <a:gd name="adj1" fmla="val 17674894"/>
                <a:gd name="adj2" fmla="val 0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flipV="1">
              <a:off x="1219200" y="2590800"/>
              <a:ext cx="1981200" cy="2438400"/>
            </a:xfrm>
            <a:prstGeom prst="arc">
              <a:avLst>
                <a:gd name="adj1" fmla="val 17600641"/>
                <a:gd name="adj2" fmla="val 0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161029" y="3200505"/>
            <a:ext cx="1206453" cy="276999"/>
            <a:chOff x="3161029" y="3200505"/>
            <a:chExt cx="1033971" cy="276999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161029" y="3239164"/>
              <a:ext cx="1033971" cy="472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623295" y="3200505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B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3295" y="3200505"/>
                  <a:ext cx="18332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8571" r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11871" y="2819400"/>
                <a:ext cx="280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871" y="2819400"/>
                <a:ext cx="280718" cy="276999"/>
              </a:xfrm>
              <a:prstGeom prst="rect">
                <a:avLst/>
              </a:prstGeom>
              <a:blipFill>
                <a:blip r:embed="rId6"/>
                <a:stretch>
                  <a:fillRect l="-13043" r="-434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67482" y="2819400"/>
                <a:ext cx="280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482" y="2819400"/>
                <a:ext cx="280718" cy="276999"/>
              </a:xfrm>
              <a:prstGeom prst="rect">
                <a:avLst/>
              </a:prstGeom>
              <a:blipFill>
                <a:blip r:embed="rId7"/>
                <a:stretch>
                  <a:fillRect l="-12766" r="-212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endCxn id="15" idx="2"/>
          </p:cNvCxnSpPr>
          <p:nvPr/>
        </p:nvCxnSpPr>
        <p:spPr>
          <a:xfrm>
            <a:off x="4495800" y="3733800"/>
            <a:ext cx="1295400" cy="2593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687793" y="5101928"/>
                <a:ext cx="9530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B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93" y="5101928"/>
                <a:ext cx="95301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51507" y="3509024"/>
                <a:ext cx="232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507" y="3509024"/>
                <a:ext cx="232436" cy="276999"/>
              </a:xfrm>
              <a:prstGeom prst="rect">
                <a:avLst/>
              </a:prstGeom>
              <a:blipFill>
                <a:blip r:embed="rId9"/>
                <a:stretch>
                  <a:fillRect l="-28947" t="-4444" r="-2894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838853" y="5076367"/>
                <a:ext cx="2669192" cy="1394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B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853" y="5076367"/>
                <a:ext cx="2669192" cy="13944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>
            <a:off x="3272363" y="3897901"/>
            <a:ext cx="2514075" cy="3751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962957" y="3897901"/>
                <a:ext cx="177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957" y="3897901"/>
                <a:ext cx="177100" cy="276999"/>
              </a:xfrm>
              <a:prstGeom prst="rect">
                <a:avLst/>
              </a:prstGeom>
              <a:blipFill>
                <a:blip r:embed="rId11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5638800" y="838200"/>
            <a:ext cx="2944678" cy="646331"/>
            <a:chOff x="5638800" y="838200"/>
            <a:chExt cx="2944678" cy="646331"/>
          </a:xfrm>
        </p:grpSpPr>
        <p:sp>
          <p:nvSpPr>
            <p:cNvPr id="72" name="TextBox 71"/>
            <p:cNvSpPr txBox="1"/>
            <p:nvPr/>
          </p:nvSpPr>
          <p:spPr>
            <a:xfrm>
              <a:off x="6324600" y="838200"/>
              <a:ext cx="2258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S" dirty="0"/>
                <a:t>1</a:t>
              </a:r>
              <a:r>
                <a:rPr lang="el-GR" baseline="30000" dirty="0"/>
                <a:t>ο</a:t>
              </a:r>
              <a:r>
                <a:rPr lang="en-BS" dirty="0"/>
                <a:t> </a:t>
              </a:r>
              <a:r>
                <a:rPr lang="el-GR" dirty="0"/>
                <a:t>κυματικό μέτωπο</a:t>
              </a:r>
            </a:p>
            <a:p>
              <a:r>
                <a:rPr lang="el-GR" dirty="0"/>
                <a:t>2</a:t>
              </a:r>
              <a:r>
                <a:rPr lang="el-GR" baseline="30000" dirty="0"/>
                <a:t>ο</a:t>
              </a:r>
              <a:r>
                <a:rPr lang="el-GR" dirty="0"/>
                <a:t> κυματικό μέτωπο</a:t>
              </a:r>
              <a:endParaRPr lang="en-US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5638800" y="990600"/>
              <a:ext cx="68580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638800" y="1295400"/>
              <a:ext cx="6858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708675" y="3454933"/>
            <a:ext cx="609600" cy="609600"/>
            <a:chOff x="1219200" y="2590800"/>
            <a:chExt cx="1981200" cy="2438400"/>
          </a:xfrm>
        </p:grpSpPr>
        <p:sp>
          <p:nvSpPr>
            <p:cNvPr id="40" name="Arc 39"/>
            <p:cNvSpPr/>
            <p:nvPr/>
          </p:nvSpPr>
          <p:spPr>
            <a:xfrm>
              <a:off x="1219200" y="2590800"/>
              <a:ext cx="1981200" cy="2438400"/>
            </a:xfrm>
            <a:prstGeom prst="arc">
              <a:avLst>
                <a:gd name="adj1" fmla="val 17674894"/>
                <a:gd name="adj2" fmla="val 0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flipV="1">
              <a:off x="1219200" y="2590800"/>
              <a:ext cx="1981200" cy="2438400"/>
            </a:xfrm>
            <a:prstGeom prst="arc">
              <a:avLst>
                <a:gd name="adj1" fmla="val 17600641"/>
                <a:gd name="adj2" fmla="val 0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981200" y="2433119"/>
            <a:ext cx="0" cy="307958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9858" y="6252863"/>
            <a:ext cx="5167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Παρόμοιες είναι και οι αποδείξεις για όσα ακολουθούν στα επόμενα </a:t>
            </a:r>
            <a:r>
              <a:rPr lang="en-BS" sz="1200" dirty="0"/>
              <a:t>slides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4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  <p:bldP spid="16" grpId="0" animBg="1"/>
      <p:bldP spid="23" grpId="0"/>
      <p:bldP spid="31" grpId="0"/>
      <p:bldP spid="32" grpId="0"/>
      <p:bldP spid="39" grpId="0"/>
      <p:bldP spid="43" grpId="0"/>
      <p:bldP spid="46" grpId="0"/>
      <p:bldP spid="6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Κινούμενη πηγή</a:t>
                </a:r>
              </a:p>
              <a:p>
                <a:pPr lvl="2"/>
                <a:r>
                  <a:rPr lang="el-GR" i="1" u="sng" dirty="0"/>
                  <a:t>Μακριά από τον </a:t>
                </a:r>
                <a:r>
                  <a:rPr lang="en-US" i="1" u="sng" dirty="0"/>
                  <a:t/>
                </a:r>
                <a:br>
                  <a:rPr lang="en-US" i="1" u="sng" dirty="0"/>
                </a:br>
                <a:r>
                  <a:rPr lang="el-GR" i="1" u="sng" dirty="0"/>
                  <a:t>παρατηρητή</a:t>
                </a:r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Ταχύτητα πηγής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l-GR" b="1" dirty="0"/>
              </a:p>
              <a:p>
                <a:pPr lvl="1"/>
                <a:r>
                  <a:rPr lang="el-GR" b="1" dirty="0"/>
                  <a:t>Ταχύτητα ήχου </a:t>
                </a:r>
                <a14:m>
                  <m:oMath xmlns:m="http://schemas.openxmlformats.org/officeDocument/2006/math">
                    <m:r>
                      <a:rPr lang="en-BS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l-GR" b="1" dirty="0"/>
              </a:p>
              <a:p>
                <a:pPr lvl="1"/>
                <a:endParaRPr lang="el-GR" sz="700" dirty="0"/>
              </a:p>
              <a:p>
                <a:pPr lvl="1"/>
                <a:r>
                  <a:rPr lang="el-GR" dirty="0"/>
                  <a:t>Ένας ακίνητος παρατηρητής αντιλαμβάνεται συχνότητα</a:t>
                </a:r>
                <a:br>
                  <a:rPr lang="el-GR" dirty="0"/>
                </a:br>
                <a:r>
                  <a:rPr lang="el-GR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2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112693" y="700767"/>
            <a:ext cx="4555056" cy="3841368"/>
            <a:chOff x="4112693" y="700767"/>
            <a:chExt cx="4555056" cy="38413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700767"/>
              <a:ext cx="3867149" cy="38413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2693" y="1407706"/>
              <a:ext cx="1375813" cy="2049962"/>
            </a:xfrm>
            <a:prstGeom prst="rect">
              <a:avLst/>
            </a:prstGeom>
            <a:scene3d>
              <a:camera prst="orthographicFront">
                <a:rot lat="0" lon="1079998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356834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Κινούμενος παρατηρητής</a:t>
                </a:r>
              </a:p>
              <a:p>
                <a:pPr lvl="2"/>
                <a:r>
                  <a:rPr lang="el-GR" i="1" u="sng" dirty="0"/>
                  <a:t>Πλησιάζει την πηγή</a:t>
                </a:r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Ταχύτητα παρατηρητή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𝝄</m:t>
                        </m:r>
                      </m:sub>
                    </m:sSub>
                  </m:oMath>
                </a14:m>
                <a:endParaRPr lang="el-GR" b="1" dirty="0"/>
              </a:p>
              <a:p>
                <a:pPr lvl="1"/>
                <a:r>
                  <a:rPr lang="el-GR" b="1" dirty="0"/>
                  <a:t>Ταχύτητα ήχου </a:t>
                </a:r>
                <a14:m>
                  <m:oMath xmlns:m="http://schemas.openxmlformats.org/officeDocument/2006/math">
                    <m:r>
                      <a:rPr lang="en-BS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l-GR" b="1" dirty="0"/>
              </a:p>
              <a:p>
                <a:pPr lvl="1"/>
                <a:endParaRPr lang="el-GR" sz="1100" dirty="0"/>
              </a:p>
              <a:p>
                <a:pPr lvl="1"/>
                <a:r>
                  <a:rPr lang="el-GR" dirty="0"/>
                  <a:t>Ένας κινούμενος παρατηρητής που πλησιάζει την πηγή αντιλαμβάνεται συχνότητα </a:t>
                </a:r>
                <a:endParaRPr lang="en-US" dirty="0"/>
              </a:p>
              <a:p>
                <a:pPr marL="365760" lvl="1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𝜊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2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4" y="681717"/>
            <a:ext cx="2857500" cy="2838450"/>
          </a:xfrm>
          <a:prstGeom prst="rect">
            <a:avLst/>
          </a:prstGeom>
        </p:spPr>
      </p:pic>
      <p:pic>
        <p:nvPicPr>
          <p:cNvPr id="8200" name="Picture 8" descr="Benettonplay! Flipbook Deluxe! - The Classical Walking Ma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59" y="1636033"/>
            <a:ext cx="1063625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19045 -4.44444E-6 " pathEditMode="relative" rAng="0" ptsTypes="AA">
                                      <p:cBhvr>
                                        <p:cTn id="22" dur="7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Κινούμενος παρατηρητής</a:t>
                </a:r>
              </a:p>
              <a:p>
                <a:pPr lvl="2"/>
                <a:r>
                  <a:rPr lang="el-GR" i="1" u="sng" dirty="0"/>
                  <a:t>Απομακρύνεται από την πηγή</a:t>
                </a:r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Ταχύτητα παρατηρητή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𝝄</m:t>
                        </m:r>
                      </m:sub>
                    </m:sSub>
                  </m:oMath>
                </a14:m>
                <a:endParaRPr lang="el-GR" b="1" dirty="0"/>
              </a:p>
              <a:p>
                <a:pPr lvl="1"/>
                <a:r>
                  <a:rPr lang="el-GR" b="1" dirty="0"/>
                  <a:t>Ταχύτητα ήχου </a:t>
                </a:r>
                <a14:m>
                  <m:oMath xmlns:m="http://schemas.openxmlformats.org/officeDocument/2006/math">
                    <m:r>
                      <a:rPr lang="en-BS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l-GR" b="1" dirty="0"/>
              </a:p>
              <a:p>
                <a:pPr lvl="1"/>
                <a:endParaRPr lang="el-GR" sz="1050" dirty="0"/>
              </a:p>
              <a:p>
                <a:pPr lvl="1"/>
                <a:r>
                  <a:rPr lang="el-GR" dirty="0"/>
                  <a:t>Ένας κινούμενος παρατηρητής που απομακρύνεται από την πηγή αντιλαμβάνεται συχνότητα </a:t>
                </a:r>
                <a:br>
                  <a:rPr lang="el-GR" dirty="0"/>
                </a:br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𝜊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2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4" y="681717"/>
            <a:ext cx="2857500" cy="2838450"/>
          </a:xfrm>
          <a:prstGeom prst="rect">
            <a:avLst/>
          </a:prstGeom>
        </p:spPr>
      </p:pic>
      <p:pic>
        <p:nvPicPr>
          <p:cNvPr id="6" name="Picture 8" descr="Benettonplay! Flipbook Deluxe! - The Classical Walking Ma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7359" y="1636033"/>
            <a:ext cx="1063625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1 -4.44444E-6 L 4.72222E-6 -4.44444E-6 " pathEditMode="relative" rAng="0" ptsTypes="AA">
                                      <p:cBhvr>
                                        <p:cTn id="22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  <a:endParaRPr lang="el-GR" b="1" dirty="0"/>
              </a:p>
              <a:p>
                <a:pPr lvl="1"/>
                <a:r>
                  <a:rPr lang="el-GR" u="sng" dirty="0"/>
                  <a:t>Κίνηση και των δυο</a:t>
                </a:r>
                <a:endParaRPr lang="el-GR" dirty="0"/>
              </a:p>
              <a:p>
                <a:pPr lvl="1"/>
                <a:r>
                  <a:rPr lang="el-GR" dirty="0"/>
                  <a:t>Συχνότητα πηγής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Περίοδος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Ταχύτητα παρατηρητή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𝝄</m:t>
                        </m:r>
                      </m:sub>
                    </m:sSub>
                  </m:oMath>
                </a14:m>
                <a:r>
                  <a:rPr lang="el-GR" b="1" dirty="0"/>
                  <a:t> και πηγής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l-GR" b="1" dirty="0"/>
              </a:p>
              <a:p>
                <a:pPr lvl="1"/>
                <a:r>
                  <a:rPr lang="el-GR" b="1" dirty="0"/>
                  <a:t>Ταχύτητα ήχου </a:t>
                </a:r>
                <a14:m>
                  <m:oMath xmlns:m="http://schemas.openxmlformats.org/officeDocument/2006/math">
                    <m:r>
                      <a:rPr lang="en-B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l-GR" b="1" dirty="0"/>
              </a:p>
              <a:p>
                <a:pPr lvl="1"/>
                <a:endParaRPr lang="el-GR" sz="100" b="1" dirty="0"/>
              </a:p>
              <a:p>
                <a:pPr lvl="1"/>
                <a:endParaRPr lang="el-GR" sz="400" dirty="0"/>
              </a:p>
              <a:p>
                <a:pPr lvl="1"/>
                <a:r>
                  <a:rPr lang="el-GR" dirty="0"/>
                  <a:t>Ένας </a:t>
                </a:r>
                <a:r>
                  <a:rPr lang="el-GR" b="1" dirty="0"/>
                  <a:t>κινούμενος</a:t>
                </a:r>
                <a:r>
                  <a:rPr lang="el-GR" dirty="0"/>
                  <a:t> παρατηρητής αντιλαμβάνεται συχνότητα μιας </a:t>
                </a:r>
                <a:r>
                  <a:rPr lang="el-GR" b="1" dirty="0"/>
                  <a:t>κινούμενης</a:t>
                </a:r>
                <a:r>
                  <a:rPr lang="el-GR" dirty="0"/>
                  <a:t> πηγής</a:t>
                </a:r>
                <a:endParaRPr lang="en-US" dirty="0"/>
              </a:p>
              <a:p>
                <a:pPr marL="365760" lvl="1" indent="0">
                  <a:buNone/>
                </a:pPr>
                <a:r>
                  <a:rPr lang="en-US" sz="2800" b="0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l-GR" sz="28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𝜊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800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sz="2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644341" y="770528"/>
            <a:ext cx="1822996" cy="1451431"/>
          </a:xfrm>
          <a:prstGeom prst="horizontalScroll">
            <a:avLst>
              <a:gd name="adj" fmla="val 4603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 ταχύτητες εννοούνται πάντα κατά 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μέτρο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στην</a:t>
            </a:r>
            <a:r>
              <a:rPr kumimoji="0" lang="el-GR" sz="1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παρακάτω σχέση</a:t>
            </a: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5562600"/>
            <a:ext cx="1752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5532197"/>
            <a:ext cx="2227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Συχνότητα αντίληψης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παρατηρητή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715000" y="5562600"/>
            <a:ext cx="2438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66397" y="5521015"/>
            <a:ext cx="2208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A5C24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Συχνότητα εκπομπής </a:t>
            </a:r>
            <a:br>
              <a:rPr kumimoji="0" lang="el-GR" sz="180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A5C24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80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A5C24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πηγής</a:t>
            </a:r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4648038" y="4876800"/>
            <a:ext cx="3048163" cy="381000"/>
          </a:xfrm>
          <a:prstGeom prst="bentConnector3">
            <a:avLst>
              <a:gd name="adj1" fmla="val 9999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400" y="4824143"/>
            <a:ext cx="159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Ταχύτητα ήχου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5030426" y="4022442"/>
            <a:ext cx="2842251" cy="1274828"/>
          </a:xfrm>
          <a:prstGeom prst="bentConnector3">
            <a:avLst>
              <a:gd name="adj1" fmla="val 9993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15000" y="3984343"/>
            <a:ext cx="230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Ταχύτητα παρατηρητή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0800000">
            <a:off x="5029201" y="5917351"/>
            <a:ext cx="3294875" cy="331048"/>
          </a:xfrm>
          <a:prstGeom prst="bentConnector3">
            <a:avLst>
              <a:gd name="adj1" fmla="val 10002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65076" y="6205681"/>
            <a:ext cx="170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Ταχύτητα πηγής</a:t>
            </a:r>
          </a:p>
        </p:txBody>
      </p:sp>
    </p:spTree>
    <p:extLst>
      <p:ext uri="{BB962C8B-B14F-4D97-AF65-F5344CB8AC3E}">
        <p14:creationId xmlns:p14="http://schemas.microsoft.com/office/powerpoint/2010/main" val="10165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2" grpId="0"/>
      <p:bldP spid="19" grpId="0"/>
      <p:bldP spid="21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05400"/>
          </a:xfrm>
        </p:spPr>
        <p:txBody>
          <a:bodyPr>
            <a:normAutofit/>
          </a:bodyPr>
          <a:lstStyle/>
          <a:p>
            <a:r>
              <a:rPr lang="el-GR" b="1" dirty="0"/>
              <a:t>Το φαινόμενο </a:t>
            </a:r>
            <a:r>
              <a:rPr lang="en-US" b="1" dirty="0"/>
              <a:t>Doppler</a:t>
            </a:r>
            <a:r>
              <a:rPr lang="el-GR" b="1" dirty="0"/>
              <a:t> – </a:t>
            </a:r>
            <a:r>
              <a:rPr lang="en-BS" b="1" dirty="0"/>
              <a:t>Quiz</a:t>
            </a:r>
            <a:endParaRPr lang="en-US" b="1" dirty="0"/>
          </a:p>
          <a:p>
            <a:r>
              <a:rPr lang="el-GR" sz="2000" b="1" dirty="0">
                <a:solidFill>
                  <a:srgbClr val="0070C0"/>
                </a:solidFill>
              </a:rPr>
              <a:t>Πηγή</a:t>
            </a:r>
            <a:r>
              <a:rPr lang="el-GR" sz="2000" dirty="0"/>
              <a:t> πλησιάζει, </a:t>
            </a:r>
            <a:r>
              <a:rPr lang="el-GR" sz="2000" b="1" dirty="0">
                <a:solidFill>
                  <a:srgbClr val="00B050"/>
                </a:solidFill>
              </a:rPr>
              <a:t>παρατηρητής</a:t>
            </a:r>
            <a:r>
              <a:rPr lang="el-GR" sz="2000" dirty="0"/>
              <a:t> απομακρύνεται</a:t>
            </a:r>
            <a:endParaRPr lang="en-BS" sz="2000" dirty="0"/>
          </a:p>
          <a:p>
            <a:endParaRPr lang="en-BS" sz="2000" dirty="0"/>
          </a:p>
          <a:p>
            <a:endParaRPr lang="el-GR" sz="2000" dirty="0"/>
          </a:p>
          <a:p>
            <a:r>
              <a:rPr lang="el-GR" sz="2000" dirty="0"/>
              <a:t>Πηγή απομακρύνεται, παρατηρητής πλησιάζει</a:t>
            </a:r>
          </a:p>
          <a:p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Παρατηρητής απομακρύνεται, πηγή απομακρύνεται</a:t>
            </a:r>
          </a:p>
          <a:p>
            <a:endParaRPr lang="el-GR" sz="2000" dirty="0"/>
          </a:p>
          <a:p>
            <a:endParaRPr lang="el-GR" dirty="0"/>
          </a:p>
          <a:p>
            <a:r>
              <a:rPr lang="el-GR" sz="2000" dirty="0"/>
              <a:t>Παρατηρητής πλησιάζει, πηγή πλησιάζει</a:t>
            </a:r>
          </a:p>
          <a:p>
            <a:pPr marL="68580" indent="0">
              <a:buNone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419599" y="832804"/>
            <a:ext cx="4038600" cy="479346"/>
          </a:xfrm>
          <a:prstGeom prst="horizontalScroll">
            <a:avLst>
              <a:gd name="adj" fmla="val 14836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Πώς επιλέγουμε πρόσημα στη σχέση αυτή?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65383" y="2209800"/>
                <a:ext cx="1888017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83" y="2209800"/>
                <a:ext cx="1888017" cy="694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65380" y="3334631"/>
                <a:ext cx="1888017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80" y="3334631"/>
                <a:ext cx="1888017" cy="694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65381" y="4530388"/>
                <a:ext cx="1888017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81" y="4530388"/>
                <a:ext cx="1888017" cy="694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65380" y="5679966"/>
                <a:ext cx="1888017" cy="694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BS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B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B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80" y="5679966"/>
                <a:ext cx="1888017" cy="694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933861" y="2333160"/>
            <a:ext cx="228600" cy="25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38859" y="2333160"/>
            <a:ext cx="228600" cy="25764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36267" y="3396963"/>
            <a:ext cx="228600" cy="25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41265" y="3396963"/>
            <a:ext cx="228600" cy="25764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36267" y="4608142"/>
            <a:ext cx="228600" cy="25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41265" y="4608142"/>
            <a:ext cx="228600" cy="25764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33861" y="5690501"/>
            <a:ext cx="228600" cy="25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38859" y="5690501"/>
            <a:ext cx="228600" cy="25764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2667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27103" y="2667802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524000" y="3733800"/>
            <a:ext cx="6384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124200" y="3733800"/>
            <a:ext cx="6432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657600" y="50292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371600" y="50292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981200" y="6096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971800" y="6096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853201" y="1364371"/>
            <a:ext cx="228600" cy="25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53201" y="1712850"/>
            <a:ext cx="228600" cy="25764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209388" y="1371600"/>
            <a:ext cx="109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BS" dirty="0"/>
              <a:t>ource</a:t>
            </a:r>
          </a:p>
          <a:p>
            <a:endParaRPr lang="en-BS" sz="400" dirty="0"/>
          </a:p>
          <a:p>
            <a:r>
              <a:rPr lang="en-US" dirty="0"/>
              <a:t>O</a:t>
            </a:r>
            <a:r>
              <a:rPr lang="en-BS" dirty="0"/>
              <a:t>bserver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7273440" y="2346120"/>
              <a:ext cx="261720" cy="3903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64440" y="2334960"/>
                <a:ext cx="281880" cy="39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7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Παράδειγμα:</a:t>
                </a:r>
              </a:p>
              <a:p>
                <a:pPr lvl="1"/>
                <a:r>
                  <a:rPr lang="el-GR" sz="2000" dirty="0"/>
                  <a:t>Το ξυπνητήρι σας παράγει έναν ήχο συχνότητας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600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Hz. </a:t>
                </a:r>
                <a:r>
                  <a:rPr lang="el-GR" sz="2000" dirty="0"/>
                  <a:t>Ένα πρωί, «κολλάει» και δεν μπορείτε να το κλείσετε. Στην απελπισία σας, το πετάτε </a:t>
                </a:r>
                <a:r>
                  <a:rPr lang="en-US" sz="2000" dirty="0"/>
                  <a:t>(</a:t>
                </a:r>
                <a:r>
                  <a:rPr lang="el-GR" sz="2000" dirty="0"/>
                  <a:t>«αφήνετε») από το παράθυρο. Αν υποθέσετε ότι η ταχύτητα του ήχου είναι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343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m/s,</a:t>
                </a:r>
                <a:r>
                  <a:rPr lang="el-GR" sz="2000" dirty="0"/>
                  <a:t> και ότι βρίσκεστε στον 4</a:t>
                </a:r>
                <a:r>
                  <a:rPr lang="el-GR" sz="2000" baseline="30000" dirty="0"/>
                  <a:t>ο</a:t>
                </a:r>
                <a:r>
                  <a:rPr lang="el-GR" sz="2000" dirty="0"/>
                  <a:t> όροφο (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l-GR" sz="2000" dirty="0"/>
                  <a:t> </a:t>
                </a:r>
                <a:r>
                  <a:rPr lang="en-US" sz="2000" dirty="0"/>
                  <a:t>m </a:t>
                </a:r>
                <a:r>
                  <a:rPr lang="el-GR" sz="2000" dirty="0"/>
                  <a:t>από το έδαφος), τι συχνότητα θα ακούσετε λίγο πριν γίνει κομματάκια;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4569730"/>
              </a:xfrm>
              <a:blipFill rotWithShape="0">
                <a:blip r:embed="rId2"/>
                <a:stretch>
                  <a:fillRect t="-1067" r="-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32201"/>
            <a:ext cx="4267199" cy="284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73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 1 8"/>
          <p:cNvSpPr/>
          <p:nvPr/>
        </p:nvSpPr>
        <p:spPr>
          <a:xfrm>
            <a:off x="6903221" y="5203435"/>
            <a:ext cx="628323" cy="581996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4569730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519881" y="2946591"/>
              <a:ext cx="686160" cy="235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0521" y="2937231"/>
                <a:ext cx="704880" cy="25416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Alarm, alarm clock, bell, breakfast, clock, ringer, time icon - Download on  Iconfin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21" y="2032908"/>
            <a:ext cx="628323" cy="62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903221" y="2127831"/>
            <a:ext cx="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Alarm, alarm clock, bell, breakfast, clock, ringer, time icon - Download on  Iconfind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961" y="5208916"/>
            <a:ext cx="628323" cy="62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681041" y="2127831"/>
            <a:ext cx="22218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792131" y="2889831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792131" y="3102411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792131" y="3314991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792131" y="3492855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92131" y="3685786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792131" y="3874679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792131" y="4070269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792131" y="4275532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792131" y="4485679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792131" y="4674572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792131" y="4870162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792131" y="5075425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792130" y="5073880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792130" y="5262773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792130" y="5458363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792130" y="5663626"/>
            <a:ext cx="111090" cy="75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357441" y="1518231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382231" y="2068840"/>
                <a:ext cx="14412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</m:t>
                      </m:r>
                      <m:r>
                        <a:rPr kumimoji="0" lang="aa-E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𝐻𝑧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231" y="2068840"/>
                <a:ext cx="144122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42634" y="5213032"/>
                <a:ext cx="69852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?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?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634" y="5213032"/>
                <a:ext cx="698525" cy="553998"/>
              </a:xfrm>
              <a:prstGeom prst="rect">
                <a:avLst/>
              </a:prstGeom>
              <a:blipFill>
                <a:blip r:embed="rId9"/>
                <a:stretch>
                  <a:fillRect l="-11404" r="-7895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8319341" y="1319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938229" y="790464"/>
                <a:ext cx="2526903" cy="775357"/>
              </a:xfrm>
              <a:prstGeom prst="horizontalScroll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6576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l-G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𝜊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kumimoji="0" lang="en-US" sz="2000" b="0" i="1" u="none" strike="noStrike" kern="1200" cap="none" spc="0" normalizeH="0" baseline="0" noProof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229" y="790464"/>
                <a:ext cx="2526903" cy="775357"/>
              </a:xfrm>
              <a:prstGeom prst="horizontalScroll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559080" y="1886400"/>
              <a:ext cx="8177760" cy="4602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4400" y="1879560"/>
                <a:ext cx="8192880" cy="46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95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Διαλέξεις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Προαιρετική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παρουσία!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Είστε εδώ γιατί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θέλετε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να ακούσετε/συμμετέχετε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Δεν υπάρχουν απουσίες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Υπάρχει </a:t>
            </a: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σεβασμός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Προστατέψτε εσάς και τους συναδέλφους σας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83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652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Ηχητικά Κύματα</a:t>
            </a:r>
            <a:endParaRPr lang="en-BS" dirty="0"/>
          </a:p>
          <a:p>
            <a:r>
              <a:rPr lang="el-GR" dirty="0"/>
              <a:t>Το φαινόμενο </a:t>
            </a:r>
            <a:r>
              <a:rPr lang="en-BS" dirty="0"/>
              <a:t>Doppler</a:t>
            </a:r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Τα αυτιά του ανθρώπου έχουν εξελιχθεί να ακούν και να ερμηνεύουν ηχητικά κύματα ως φωνή ή ως ήχους. Κάποια ζώα, όπως το είδος αλεπούς με τα αυτιά νυχτερίδας, έχουν αυτιά που είναι προσαρμοσμένα να ακούν πολύ αδύναμους ήχους.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8544"/>
            <a:ext cx="4114799" cy="345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Ηχητικά Κύματα</a:t>
            </a:r>
            <a:endParaRPr lang="en-B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φαινόμενο </a:t>
            </a:r>
            <a:r>
              <a:rPr lang="en-B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Doppler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 Τα αυτιά του ανθρώπου έχουν εξελιχθεί να ακούν και να ερμηνεύουν ηχητικά κύματα ως φωνή ή ως ήχους. Κάποια ζώα, όπως το είδος αλεπούς με τα αυτιά νυχτερίδας, έχουν αυτιά που είναι προσαρμοσμένα να ακούν πολύ αδύναμους ήχους.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8544"/>
            <a:ext cx="4114799" cy="345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63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89434"/>
            <a:ext cx="7872249" cy="4798330"/>
          </a:xfrm>
        </p:spPr>
        <p:txBody>
          <a:bodyPr>
            <a:normAutofit/>
          </a:bodyPr>
          <a:lstStyle/>
          <a:p>
            <a:r>
              <a:rPr lang="el-GR" b="1" dirty="0"/>
              <a:t>Το φαινόμενο </a:t>
            </a:r>
            <a:r>
              <a:rPr lang="en-US" b="1" dirty="0"/>
              <a:t>Doppler</a:t>
            </a:r>
          </a:p>
          <a:p>
            <a:pPr lvl="1"/>
            <a:r>
              <a:rPr lang="el-GR" dirty="0"/>
              <a:t>Άκρως συχνή εμπειρία</a:t>
            </a:r>
            <a:r>
              <a:rPr lang="en-US" dirty="0"/>
              <a:t>!</a:t>
            </a:r>
          </a:p>
          <a:p>
            <a:pPr lvl="1"/>
            <a:r>
              <a:rPr lang="el-GR" sz="2000" dirty="0"/>
              <a:t>Ένα όχημα με σειρήνα μας πλησιάζει και απομακρύνεται από μας</a:t>
            </a:r>
          </a:p>
          <a:p>
            <a:pPr lvl="2"/>
            <a:r>
              <a:rPr lang="el-GR" sz="1800" dirty="0"/>
              <a:t>Το ακούμε με υψηλότερη συχνότητα καθώς έρχεται προς εμάς</a:t>
            </a:r>
          </a:p>
          <a:p>
            <a:pPr lvl="2"/>
            <a:r>
              <a:rPr lang="el-GR" sz="1800" dirty="0"/>
              <a:t>Το ακούμε με χαμηλότερη συχνότητα καθώς απομακρύνεται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28" y="3429000"/>
            <a:ext cx="2126344" cy="1594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" y="4854880"/>
            <a:ext cx="2347574" cy="1654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342"/>
          <a:stretch/>
        </p:blipFill>
        <p:spPr>
          <a:xfrm>
            <a:off x="4876800" y="3232143"/>
            <a:ext cx="3733799" cy="32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89434"/>
            <a:ext cx="7872249" cy="4798330"/>
          </a:xfrm>
        </p:spPr>
        <p:txBody>
          <a:bodyPr>
            <a:normAutofit/>
          </a:bodyPr>
          <a:lstStyle/>
          <a:p>
            <a:r>
              <a:rPr lang="el-GR" b="1" dirty="0"/>
              <a:t>Το φαινόμενο </a:t>
            </a:r>
            <a:r>
              <a:rPr lang="en-US" b="1" dirty="0"/>
              <a:t>Doppler</a:t>
            </a:r>
          </a:p>
        </p:txBody>
      </p:sp>
      <p:pic>
        <p:nvPicPr>
          <p:cNvPr id="6" name="CarHornDopplerBy PE865405">
            <a:hlinkClick r:id="" action="ppaction://media"/>
            <a:extLst>
              <a:ext uri="{FF2B5EF4-FFF2-40B4-BE49-F238E27FC236}">
                <a16:creationId xmlns:a16="http://schemas.microsoft.com/office/drawing/2014/main" id="{28CF35D0-14B1-5745-43F9-3D16A39AE8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34200" y="922640"/>
            <a:ext cx="1219200" cy="12192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B314509-8FF3-9646-D79B-B92424C139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9979"/>
          <a:stretch/>
        </p:blipFill>
        <p:spPr>
          <a:xfrm>
            <a:off x="597907" y="2123392"/>
            <a:ext cx="7948185" cy="199844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714058C-001D-1FF6-E1B5-28245FA4E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07" y="4306020"/>
            <a:ext cx="7935615" cy="19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2394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</a:p>
              <a:p>
                <a:pPr lvl="1"/>
                <a:r>
                  <a:rPr lang="el-GR" dirty="0"/>
                  <a:t>Διαισθητική κατανόηση</a:t>
                </a:r>
              </a:p>
              <a:p>
                <a:pPr lvl="2"/>
                <a:r>
                  <a:rPr lang="el-GR" dirty="0"/>
                  <a:t>Κύματα χτυπούν την ακίνητη βάρκα </a:t>
                </a:r>
                <a:br>
                  <a:rPr lang="el-GR" dirty="0"/>
                </a:br>
                <a:r>
                  <a:rPr lang="el-GR" dirty="0"/>
                  <a:t>με περίοδο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endParaRPr lang="el-GR" i="1" dirty="0"/>
              </a:p>
              <a:p>
                <a:pPr marL="685800" lvl="2" indent="0">
                  <a:buNone/>
                </a:pPr>
                <a:endParaRPr lang="en-US" sz="800" dirty="0"/>
              </a:p>
              <a:p>
                <a:pPr lvl="2"/>
                <a:r>
                  <a:rPr lang="el-GR" dirty="0"/>
                  <a:t>Αν προχωρήσει η βάρκα προς την</a:t>
                </a:r>
                <a:br>
                  <a:rPr lang="el-GR" dirty="0"/>
                </a:br>
                <a:r>
                  <a:rPr lang="el-GR" dirty="0"/>
                  <a:t>πηγή, κάθε κυματισμός θα φτάνει</a:t>
                </a:r>
                <a:br>
                  <a:rPr lang="el-GR" dirty="0"/>
                </a:br>
                <a:r>
                  <a:rPr lang="el-GR" dirty="0"/>
                  <a:t>γρηγορότερα απ’ ό,τι πριν</a:t>
                </a:r>
              </a:p>
              <a:p>
                <a:pPr lvl="3"/>
                <a:r>
                  <a:rPr lang="el-GR" dirty="0"/>
                  <a:t>Λόγω της κίνησής μας προς την </a:t>
                </a:r>
                <a:br>
                  <a:rPr lang="el-GR" dirty="0"/>
                </a:br>
                <a:r>
                  <a:rPr lang="el-GR" dirty="0"/>
                  <a:t>πηγή</a:t>
                </a:r>
              </a:p>
              <a:p>
                <a:pPr lvl="2"/>
                <a:r>
                  <a:rPr lang="el-GR" dirty="0"/>
                  <a:t>Μετράμε περίοδο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endParaRPr lang="el-GR" i="1" dirty="0"/>
              </a:p>
              <a:p>
                <a:pPr lvl="2"/>
                <a:endParaRPr lang="el-GR" dirty="0"/>
              </a:p>
              <a:p>
                <a:pPr lvl="2"/>
                <a:r>
                  <a:rPr lang="el-GR" dirty="0"/>
                  <a:t>Τα κύματα φτάνουν «πιο συχνά» στη βάρκα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23940"/>
              </a:xfrm>
              <a:blipFill rotWithShape="0">
                <a:blip r:embed="rId2"/>
                <a:stretch>
                  <a:fillRect t="-951" b="-46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1" b="34791"/>
          <a:stretch/>
        </p:blipFill>
        <p:spPr>
          <a:xfrm>
            <a:off x="5867400" y="2667000"/>
            <a:ext cx="280808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34"/>
          <a:stretch/>
        </p:blipFill>
        <p:spPr>
          <a:xfrm>
            <a:off x="5867400" y="747708"/>
            <a:ext cx="2808080" cy="1843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719715"/>
            <a:ext cx="2808080" cy="1766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6731" y="2724181"/>
            <a:ext cx="2808080" cy="1766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58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34"/>
          <a:stretch/>
        </p:blipFill>
        <p:spPr>
          <a:xfrm>
            <a:off x="5867400" y="747708"/>
            <a:ext cx="2808080" cy="1843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47983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Το φαινόμενο </a:t>
                </a:r>
                <a:r>
                  <a:rPr lang="en-US" b="1" dirty="0"/>
                  <a:t>Doppler</a:t>
                </a:r>
              </a:p>
              <a:p>
                <a:pPr lvl="1"/>
                <a:r>
                  <a:rPr lang="el-GR" dirty="0"/>
                  <a:t>Διαισθητική κατανόηση</a:t>
                </a:r>
              </a:p>
              <a:p>
                <a:pPr lvl="2"/>
                <a:r>
                  <a:rPr lang="el-GR" dirty="0"/>
                  <a:t>Κύματα χτυπούν την ακίνητη βάρκα </a:t>
                </a:r>
                <a:br>
                  <a:rPr lang="el-GR" dirty="0"/>
                </a:br>
                <a:r>
                  <a:rPr lang="el-GR" dirty="0"/>
                  <a:t>με περίοδο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endParaRPr lang="en-US" i="1" dirty="0"/>
              </a:p>
              <a:p>
                <a:pPr marL="685800" lvl="2" indent="0">
                  <a:buNone/>
                </a:pPr>
                <a:endParaRPr lang="el-GR" sz="700" dirty="0"/>
              </a:p>
              <a:p>
                <a:pPr lvl="2"/>
                <a:r>
                  <a:rPr lang="el-GR" dirty="0"/>
                  <a:t>Αν προχωρήσει η βάρκα μακριά </a:t>
                </a:r>
                <a:br>
                  <a:rPr lang="el-GR" dirty="0"/>
                </a:br>
                <a:r>
                  <a:rPr lang="el-GR" dirty="0"/>
                  <a:t>από την πηγή, κάθε κυματισμός θα </a:t>
                </a:r>
                <a:br>
                  <a:rPr lang="el-GR" dirty="0"/>
                </a:br>
                <a:r>
                  <a:rPr lang="el-GR" dirty="0"/>
                  <a:t>φτάνει αργότερα απ’ ό,τι πριν</a:t>
                </a:r>
              </a:p>
              <a:p>
                <a:pPr lvl="3"/>
                <a:r>
                  <a:rPr lang="el-GR" dirty="0"/>
                  <a:t>Λόγω της κίνησής μας μακριά από</a:t>
                </a:r>
                <a:br>
                  <a:rPr lang="el-GR" dirty="0"/>
                </a:br>
                <a:r>
                  <a:rPr lang="el-GR" dirty="0"/>
                  <a:t>την πηγή</a:t>
                </a:r>
              </a:p>
              <a:p>
                <a:pPr lvl="2"/>
                <a:r>
                  <a:rPr lang="el-GR" dirty="0"/>
                  <a:t>Μετράμε περίοδο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endParaRPr lang="el-GR" i="1" dirty="0"/>
              </a:p>
              <a:p>
                <a:pPr lvl="2"/>
                <a:endParaRPr lang="el-GR" dirty="0"/>
              </a:p>
              <a:p>
                <a:pPr lvl="2"/>
                <a:r>
                  <a:rPr lang="el-GR" dirty="0"/>
                  <a:t>Τα κύματα φτάνουν «πιο αραιά» στη βάρκα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4798330"/>
              </a:xfrm>
              <a:blipFill rotWithShape="0">
                <a:blip r:embed="rId3"/>
                <a:stretch>
                  <a:fillRect t="-1017" b="-114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0"/>
          <a:stretch/>
        </p:blipFill>
        <p:spPr>
          <a:xfrm>
            <a:off x="5867400" y="2665569"/>
            <a:ext cx="2808080" cy="18473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7400" y="719715"/>
            <a:ext cx="2808080" cy="1766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8069" y="2707138"/>
            <a:ext cx="2808080" cy="1766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2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Ηχητικά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20" y="1371600"/>
            <a:ext cx="7872249" cy="4798330"/>
          </a:xfrm>
        </p:spPr>
        <p:txBody>
          <a:bodyPr>
            <a:normAutofit/>
          </a:bodyPr>
          <a:lstStyle/>
          <a:p>
            <a:r>
              <a:rPr lang="el-GR" b="1" dirty="0"/>
              <a:t>Το φαινόμενο </a:t>
            </a:r>
            <a:r>
              <a:rPr lang="en-US" b="1" dirty="0"/>
              <a:t>Doppler</a:t>
            </a:r>
            <a:endParaRPr lang="el-GR" b="1" dirty="0"/>
          </a:p>
          <a:p>
            <a:pPr lvl="1"/>
            <a:r>
              <a:rPr lang="el-GR" dirty="0"/>
              <a:t>Ευθέως ανάλογα για μια ηχητική πηγή</a:t>
            </a:r>
            <a:endParaRPr lang="en-US" dirty="0"/>
          </a:p>
        </p:txBody>
      </p:sp>
      <p:pic>
        <p:nvPicPr>
          <p:cNvPr id="1026" name="Picture 2" descr="Image result for doppler effec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10" y="2436129"/>
            <a:ext cx="6637867" cy="3733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1_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3.xml><?xml version="1.0" encoding="utf-8"?>
<a:theme xmlns:a="http://schemas.openxmlformats.org/drawingml/2006/main" name="2_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8961</TotalTime>
  <Words>488</Words>
  <Application>Microsoft Office PowerPoint</Application>
  <PresentationFormat>On-screen Show (4:3)</PresentationFormat>
  <Paragraphs>176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Cambria</vt:lpstr>
      <vt:lpstr>Cambria Math</vt:lpstr>
      <vt:lpstr>Wingdings 2</vt:lpstr>
      <vt:lpstr>Theme2</vt:lpstr>
      <vt:lpstr>1_Theme2</vt:lpstr>
      <vt:lpstr>2_Theme2</vt:lpstr>
      <vt:lpstr>PowerPoint Presentation</vt:lpstr>
      <vt:lpstr>Reminder…</vt:lpstr>
      <vt:lpstr>Φυσική για Μηχανικούς</vt:lpstr>
      <vt:lpstr>Φυσική για Μηχανικούς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938</cp:revision>
  <cp:lastPrinted>2022-11-23T14:28:56Z</cp:lastPrinted>
  <dcterms:created xsi:type="dcterms:W3CDTF">2006-08-16T00:00:00Z</dcterms:created>
  <dcterms:modified xsi:type="dcterms:W3CDTF">2024-12-02T12:19:15Z</dcterms:modified>
  <cp:contentStatus/>
</cp:coreProperties>
</file>